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69" r:id="rId4"/>
    <p:sldId id="262" r:id="rId5"/>
    <p:sldId id="265" r:id="rId6"/>
    <p:sldId id="264" r:id="rId7"/>
    <p:sldId id="259" r:id="rId8"/>
    <p:sldId id="263" r:id="rId9"/>
    <p:sldId id="260" r:id="rId10"/>
    <p:sldId id="261" r:id="rId11"/>
    <p:sldId id="266" r:id="rId12"/>
    <p:sldId id="268" r:id="rId13"/>
    <p:sldId id="270" r:id="rId14"/>
    <p:sldId id="271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597A985-1862-4FE4-ACA7-F0F9A9BDD6DB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539C1E4-F373-4528-BB82-C950C7F85F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Всё о моей семье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72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Это моя крестная. Я её очень люблю.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72" y="2248335"/>
            <a:ext cx="5169856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9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 ещё мы с семьей путешествуем. Это я в Сочи.</a:t>
            </a:r>
            <a:endParaRPr lang="ru-RU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929" y="2248335"/>
            <a:ext cx="2914141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790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 это в Перми.</a:t>
            </a:r>
            <a:endParaRPr lang="ru-RU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72" y="2248335"/>
            <a:ext cx="5169856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01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Это город- курорт Соль – Илецк</a:t>
            </a:r>
            <a:endParaRPr lang="ru-RU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929" y="2248335"/>
            <a:ext cx="2914141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739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 А это -Анапа</a:t>
            </a:r>
            <a:endParaRPr lang="ru-RU" sz="2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72" y="2248335"/>
            <a:ext cx="5169856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059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Наши </a:t>
            </a:r>
            <a:r>
              <a:rPr lang="ru-RU" sz="2800" dirty="0"/>
              <a:t>семейные традиции.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      В любой семье есть свои маленькие семейные традиции, обычаи. А как же без них. Они кажутся незаметной деталью, но без них никак не обойтись. К ним </a:t>
            </a:r>
            <a:r>
              <a:rPr lang="ru-RU" dirty="0" smtClean="0"/>
              <a:t>привыкаешь, а </a:t>
            </a:r>
            <a:r>
              <a:rPr lang="ru-RU" dirty="0"/>
              <a:t>потом жить без них не можешь.  И наша семья не исключение. Нам наши традиции нравятся.</a:t>
            </a:r>
            <a:br>
              <a:rPr lang="ru-RU" dirty="0"/>
            </a:br>
            <a:r>
              <a:rPr lang="ru-RU" dirty="0"/>
              <a:t>      Самая приятная наша традиция это празднование Нового года. Сначала мы готовимся к нему: убираем дом готовим подарки, угощение. Причём Новый год мы всегда празднуем в доме бабушки и дедушки. После всего этого, часов  в одиннадцать вечера, мы садимся за стол.  И </a:t>
            </a:r>
            <a:r>
              <a:rPr lang="ru-RU" dirty="0" smtClean="0"/>
              <a:t>именно в эту</a:t>
            </a:r>
            <a:r>
              <a:rPr lang="ru-RU" dirty="0"/>
              <a:t>  весёлую ночь  Дед Мороз дарит нам подарки. </a:t>
            </a:r>
            <a:r>
              <a:rPr lang="ru-RU" dirty="0" smtClean="0"/>
              <a:t>А </a:t>
            </a:r>
            <a:r>
              <a:rPr lang="ru-RU" dirty="0"/>
              <a:t>потом, после боя курантов, те кто ещё не устал, идут на общее гуляние и веселятся там до утра. Зато потом, утром первого января  понимаешь насколько хорошо веселиться всей семьей </a:t>
            </a:r>
          </a:p>
          <a:p>
            <a:r>
              <a:rPr lang="ru-RU" dirty="0"/>
              <a:t>       Другая наша уже сложившаяся традиция – это </a:t>
            </a:r>
            <a:r>
              <a:rPr lang="ru-RU" dirty="0" smtClean="0"/>
              <a:t>семейный ужин. </a:t>
            </a:r>
            <a:r>
              <a:rPr lang="ru-RU" dirty="0"/>
              <a:t>Никто из нас не любит, когда кто-то  кушает один. </a:t>
            </a:r>
            <a:r>
              <a:rPr lang="ru-RU" dirty="0" smtClean="0"/>
              <a:t>Когда мы дома то </a:t>
            </a:r>
            <a:r>
              <a:rPr lang="ru-RU" dirty="0"/>
              <a:t>всегда завтракаем, обедаем и ужинаем вместе. А на праздники </a:t>
            </a:r>
            <a:r>
              <a:rPr lang="ru-RU" dirty="0" smtClean="0"/>
              <a:t>, дни рождения и </a:t>
            </a:r>
            <a:r>
              <a:rPr lang="ru-RU" dirty="0"/>
              <a:t>прочие важные события наша большая семья, </a:t>
            </a:r>
            <a:r>
              <a:rPr lang="ru-RU" dirty="0" smtClean="0"/>
              <a:t> собирается</a:t>
            </a:r>
            <a:r>
              <a:rPr lang="ru-RU" dirty="0"/>
              <a:t> </a:t>
            </a:r>
            <a:r>
              <a:rPr lang="ru-RU" dirty="0" smtClean="0"/>
              <a:t>вместе. </a:t>
            </a:r>
            <a:r>
              <a:rPr lang="ru-RU" dirty="0"/>
              <a:t>Получается маленький праздник </a:t>
            </a:r>
            <a:r>
              <a:rPr lang="ru-RU" dirty="0" smtClean="0"/>
              <a:t>, с накрытым столом</a:t>
            </a:r>
            <a:r>
              <a:rPr lang="ru-RU" dirty="0"/>
              <a:t>, </a:t>
            </a:r>
            <a:r>
              <a:rPr lang="ru-RU" dirty="0" smtClean="0"/>
              <a:t>а самое главное </a:t>
            </a:r>
            <a:r>
              <a:rPr lang="ru-RU" dirty="0"/>
              <a:t>с добрым общением.</a:t>
            </a:r>
          </a:p>
          <a:p>
            <a:r>
              <a:rPr lang="ru-RU" dirty="0"/>
              <a:t>      Ещё наша семья очень любит выезжать летом на природу. Каждое лето, минимум один раз мы это делаем. Поехать можно по разным поводам: за грибами ли, на речку, а может просто так, отдохнуть.</a:t>
            </a:r>
          </a:p>
          <a:p>
            <a:r>
              <a:rPr lang="ru-RU" dirty="0"/>
              <a:t>     Но все эти традиции объединяет одно – мы все делаем вместе, везде друг другу помогаем, где советом, где делом. Вся наша большая семья –это одно целое, а традиции помогают нам осознать это и поддерживать друг друга.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98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Семья – это счастье, любовь и удача,</a:t>
            </a:r>
          </a:p>
          <a:p>
            <a:pPr marL="0" indent="0" algn="ctr">
              <a:buNone/>
            </a:pPr>
            <a:r>
              <a:rPr lang="ru-RU" dirty="0" smtClean="0"/>
              <a:t>Семья – это летом поездки на дачу.</a:t>
            </a:r>
          </a:p>
          <a:p>
            <a:pPr marL="0" indent="0" algn="ctr">
              <a:buNone/>
            </a:pPr>
            <a:r>
              <a:rPr lang="ru-RU" dirty="0" smtClean="0"/>
              <a:t>Семья – это праздник, семейные даты,</a:t>
            </a:r>
          </a:p>
          <a:p>
            <a:pPr marL="0" indent="0" algn="ctr">
              <a:buNone/>
            </a:pPr>
            <a:r>
              <a:rPr lang="ru-RU" dirty="0" smtClean="0"/>
              <a:t>Подарки, покупки, приятные траты.</a:t>
            </a:r>
          </a:p>
          <a:p>
            <a:pPr marL="0" indent="0" algn="ctr">
              <a:buNone/>
            </a:pPr>
            <a:r>
              <a:rPr lang="ru-RU" dirty="0" smtClean="0"/>
              <a:t>Рождение детей, первый шаг, первый лепет,</a:t>
            </a:r>
          </a:p>
          <a:p>
            <a:pPr marL="0" indent="0" algn="ctr">
              <a:buNone/>
            </a:pPr>
            <a:r>
              <a:rPr lang="ru-RU" dirty="0" smtClean="0"/>
              <a:t>Мечты о хорошем, волнение и трепет.</a:t>
            </a:r>
          </a:p>
          <a:p>
            <a:pPr marL="0" indent="0" algn="ctr">
              <a:buNone/>
            </a:pPr>
            <a:r>
              <a:rPr lang="ru-RU" dirty="0" smtClean="0"/>
              <a:t>Семья – это труд, друг о друге забота,</a:t>
            </a:r>
          </a:p>
          <a:p>
            <a:pPr marL="0" indent="0" algn="ctr">
              <a:buNone/>
            </a:pPr>
            <a:r>
              <a:rPr lang="ru-RU" dirty="0" smtClean="0"/>
              <a:t>Семья – это много домашней работы.</a:t>
            </a:r>
          </a:p>
          <a:p>
            <a:pPr marL="0" indent="0" algn="ctr">
              <a:buNone/>
            </a:pPr>
            <a:r>
              <a:rPr lang="ru-RU" dirty="0" smtClean="0"/>
              <a:t>Семья – это важно!</a:t>
            </a:r>
          </a:p>
          <a:p>
            <a:pPr marL="0" indent="0" algn="ctr">
              <a:buNone/>
            </a:pPr>
            <a:r>
              <a:rPr lang="ru-RU" dirty="0" smtClean="0"/>
              <a:t>Семья – это сложно!</a:t>
            </a:r>
          </a:p>
          <a:p>
            <a:pPr marL="0" indent="0" algn="ctr">
              <a:buNone/>
            </a:pPr>
            <a:r>
              <a:rPr lang="ru-RU" dirty="0" smtClean="0"/>
              <a:t>Но счастливо жить одному невозможно!</a:t>
            </a:r>
          </a:p>
          <a:p>
            <a:pPr marL="0" indent="0" algn="ctr">
              <a:buNone/>
            </a:pPr>
            <a:r>
              <a:rPr lang="ru-RU" dirty="0" smtClean="0"/>
              <a:t>Всегда будьте вместе, любовь берегите,</a:t>
            </a:r>
          </a:p>
          <a:p>
            <a:pPr marL="0" indent="0" algn="ctr">
              <a:buNone/>
            </a:pPr>
            <a:r>
              <a:rPr lang="ru-RU" dirty="0" smtClean="0"/>
              <a:t>Обиды и ссоры подальше гоните,</a:t>
            </a:r>
          </a:p>
          <a:p>
            <a:pPr marL="0" indent="0" algn="ctr">
              <a:buNone/>
            </a:pPr>
            <a:r>
              <a:rPr lang="ru-RU" dirty="0" smtClean="0"/>
              <a:t>Хочу, чтоб про нас говорили друзья:</a:t>
            </a:r>
          </a:p>
          <a:p>
            <a:pPr marL="0" indent="0" algn="ctr">
              <a:buNone/>
            </a:pPr>
            <a:r>
              <a:rPr lang="ru-RU" dirty="0" smtClean="0"/>
              <a:t>Какая хорошая Наша семья!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Семья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13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Это мой папа – Владимир Михайлович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929" y="2248335"/>
            <a:ext cx="2914141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65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Всей семьёй мы любим ездить в деревню, где родилась мама. Это с. </a:t>
            </a:r>
            <a:r>
              <a:rPr lang="ru-RU" sz="2400" dirty="0" err="1" smtClean="0"/>
              <a:t>Колесниково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 Я и папа с большим уловом.</a:t>
            </a:r>
            <a:endParaRPr lang="ru-RU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72" y="2248335"/>
            <a:ext cx="5169856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77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Это я и моя любимая мама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27" y="2278818"/>
            <a:ext cx="5188146" cy="381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72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Мы с д. Серёжей на рыбалке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72" y="2248335"/>
            <a:ext cx="5169856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1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56263" cy="1054250"/>
          </a:xfrm>
        </p:spPr>
        <p:txBody>
          <a:bodyPr/>
          <a:lstStyle/>
          <a:p>
            <a:r>
              <a:rPr lang="ru-RU" sz="2400" dirty="0" smtClean="0"/>
              <a:t>Мои любимые бабушка с дедушкой. Каждые выходные мама, папа и я обязательно ходим к ним в гости. Бабушка с дедушкой для нас пекут пироги, шаньги и ждут нас в гости.</a:t>
            </a:r>
            <a:endParaRPr lang="ru-RU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27" y="2300156"/>
            <a:ext cx="5188146" cy="377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23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У меня много дядей и тетей, 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72" y="2248335"/>
            <a:ext cx="5169856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13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двоюродных братьев и </a:t>
            </a:r>
            <a:r>
              <a:rPr lang="ru-RU" sz="3200" dirty="0" smtClean="0"/>
              <a:t>сестер. Я всегда рад встречам с ними.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72" y="2248335"/>
            <a:ext cx="5169856" cy="38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01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112</TotalTime>
  <Words>240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Твердый переплет</vt:lpstr>
      <vt:lpstr>Всё о моей семье</vt:lpstr>
      <vt:lpstr>Семья</vt:lpstr>
      <vt:lpstr>Это мой папа – Владимир Михайлович</vt:lpstr>
      <vt:lpstr>Всей семьёй мы любим ездить в деревню, где родилась мама. Это с. Колесниково.  Я и папа с большим уловом.</vt:lpstr>
      <vt:lpstr>Это я и моя любимая мама</vt:lpstr>
      <vt:lpstr>Мы с д. Серёжей на рыбалке</vt:lpstr>
      <vt:lpstr>Мои любимые бабушка с дедушкой. Каждые выходные мама, папа и я обязательно ходим к ним в гости. Бабушка с дедушкой для нас пекут пироги, шаньги и ждут нас в гости.</vt:lpstr>
      <vt:lpstr>У меня много дядей и тетей, </vt:lpstr>
      <vt:lpstr>двоюродных братьев и сестер. Я всегда рад встречам с ними.</vt:lpstr>
      <vt:lpstr>Это моя крестная. Я её очень люблю.</vt:lpstr>
      <vt:lpstr>А ещё мы с семьей путешествуем. Это я в Сочи.</vt:lpstr>
      <vt:lpstr>А это в Перми.</vt:lpstr>
      <vt:lpstr>Это город- курорт Соль – Илецк</vt:lpstr>
      <vt:lpstr> А это -Анапа</vt:lpstr>
      <vt:lpstr> Наши семейные традиции. </vt:lpstr>
    </vt:vector>
  </TitlesOfParts>
  <Company>Tycoon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Всё о моей семье</dc:title>
  <dc:creator>Home</dc:creator>
  <cp:lastModifiedBy>Ray</cp:lastModifiedBy>
  <cp:revision>14</cp:revision>
  <dcterms:created xsi:type="dcterms:W3CDTF">2012-08-27T16:38:45Z</dcterms:created>
  <dcterms:modified xsi:type="dcterms:W3CDTF">2012-10-16T10:08:33Z</dcterms:modified>
</cp:coreProperties>
</file>