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1" r:id="rId2"/>
    <p:sldId id="350" r:id="rId3"/>
    <p:sldId id="380" r:id="rId4"/>
    <p:sldId id="360" r:id="rId5"/>
    <p:sldId id="385" r:id="rId6"/>
    <p:sldId id="355" r:id="rId7"/>
    <p:sldId id="392" r:id="rId8"/>
    <p:sldId id="356" r:id="rId9"/>
    <p:sldId id="384" r:id="rId10"/>
    <p:sldId id="39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D7E2F9"/>
    <a:srgbClr val="BDEEFF"/>
    <a:srgbClr val="6565D9"/>
    <a:srgbClr val="F8D4E3"/>
    <a:srgbClr val="FFCDCD"/>
    <a:srgbClr val="FFCCCC"/>
    <a:srgbClr val="FBEBCD"/>
    <a:srgbClr val="FFC9C9"/>
    <a:srgbClr val="FFC1C1"/>
    <a:srgbClr val="FF97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978" autoAdjust="0"/>
    <p:restoredTop sz="94581" autoAdjust="0"/>
  </p:normalViewPr>
  <p:slideViewPr>
    <p:cSldViewPr>
      <p:cViewPr>
        <p:scale>
          <a:sx n="84" d="100"/>
          <a:sy n="84" d="100"/>
        </p:scale>
        <p:origin x="-504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E9FA62-E2E0-4101-8500-B4B93E3543C0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23E083-822E-4503-A082-CED3B3999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A1A10-FE54-4165-AD84-A9D2B5021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5AA8F-1227-4689-8489-23A49A6D0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D368A-0D13-4D1B-8E5E-D3BA9B817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714C5-67F0-43FE-B7A6-DB728AF3A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8E9D0-0392-4D62-8996-C44C91EC9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8C22F-0BB5-4FFB-88A2-5D1ADA018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728A7-73BA-4EEA-B27C-074A201A9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A442-4874-4189-8E1C-DFA47961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6FCA-FF43-489A-8FAD-C9148E54C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3040-377A-4E3E-BE34-CBD1BC33C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976AD-597A-40CC-9004-31A1452C3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F214F-13A2-4CC2-A092-3E0A35B9D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36D64-4B28-41D2-90B5-04F785C3B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4776A46-B0FB-422E-BBD8-1EF5ED224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1142976" y="2071678"/>
            <a:ext cx="6513518" cy="164148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«Фигурное катание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–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любимый вид спорта миллионов»</a:t>
            </a:r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2786050" y="4429132"/>
            <a:ext cx="6084887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Рыбакова Дарья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ученица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3 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класса  </a:t>
            </a:r>
            <a:endParaRPr lang="ru-RU" sz="2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МОУ 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«СОШ п. Динамовский </a:t>
            </a:r>
            <a:r>
              <a:rPr lang="ru-RU" sz="2000" b="1" dirty="0" err="1">
                <a:solidFill>
                  <a:srgbClr val="C00000"/>
                </a:solidFill>
                <a:latin typeface="Comic Sans MS" pitchFamily="66" charset="0"/>
              </a:rPr>
              <a:t>Новобурасского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 района Саратовской области» </a:t>
            </a:r>
            <a:endParaRPr lang="ru-RU" sz="2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spcBef>
                <a:spcPts val="0"/>
              </a:spcBef>
            </a:pPr>
            <a:endParaRPr lang="ru-RU" sz="2000" b="1" dirty="0" smtClean="0">
              <a:solidFill>
                <a:srgbClr val="800000"/>
              </a:solidFill>
              <a:latin typeface="Comic Sans MS" pitchFamily="66" charset="0"/>
            </a:endParaRPr>
          </a:p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Руководитель:</a:t>
            </a:r>
            <a:r>
              <a:rPr lang="ru-RU" sz="2000" b="1" dirty="0" smtClean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Рыбакова Лариса Юрьевна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spcBef>
                <a:spcPts val="0"/>
              </a:spcBef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2014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год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58" name="Text Box 48"/>
          <p:cNvSpPr txBox="1">
            <a:spLocks noChangeArrowheads="1"/>
          </p:cNvSpPr>
          <p:nvPr/>
        </p:nvSpPr>
        <p:spPr bwMode="auto">
          <a:xfrm>
            <a:off x="714348" y="428605"/>
            <a:ext cx="76438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II региональный интернет-конкурс творческих работ учащихся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 "Здоровая нация – процветание России" навстречу Олимпиаде"</a:t>
            </a:r>
            <a:endParaRPr lang="ru-RU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одержимое 19" descr="1238489438_114805553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1000108"/>
            <a:ext cx="3910018" cy="2606679"/>
          </a:xfrm>
          <a:ln>
            <a:solidFill>
              <a:schemeClr val="tx1"/>
            </a:solidFill>
          </a:ln>
        </p:spPr>
      </p:pic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214282" y="142852"/>
            <a:ext cx="878687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Ждём всех в СОЧИ </a:t>
            </a:r>
            <a:r>
              <a:rPr lang="en-US" sz="4800" b="1" kern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- </a:t>
            </a:r>
            <a:r>
              <a:rPr lang="ru-RU" sz="4800" b="1" kern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2014</a:t>
            </a:r>
            <a:r>
              <a:rPr lang="ru-RU" sz="4800" b="1" kern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!</a:t>
            </a:r>
            <a:endParaRPr kumimoji="0" lang="ru-RU" sz="4800" b="1" i="0" u="none" strike="noStrike" kern="0" normalizeH="0" baseline="0" noProof="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075" name="Picture 3" descr="C:\Users\Кирилл\Desktop\фигурное катание\so.jpg"/>
          <p:cNvPicPr>
            <a:picLocks noChangeAspect="1" noChangeArrowheads="1"/>
          </p:cNvPicPr>
          <p:nvPr/>
        </p:nvPicPr>
        <p:blipFill>
          <a:blip r:embed="rId3"/>
          <a:srcRect l="15263" t="3023" r="24737" b="9503"/>
          <a:stretch>
            <a:fillRect/>
          </a:stretch>
        </p:blipFill>
        <p:spPr bwMode="auto">
          <a:xfrm>
            <a:off x="0" y="4369019"/>
            <a:ext cx="1682729" cy="2391247"/>
          </a:xfrm>
          <a:prstGeom prst="rect">
            <a:avLst/>
          </a:prstGeom>
          <a:noFill/>
        </p:spPr>
      </p:pic>
      <p:pic>
        <p:nvPicPr>
          <p:cNvPr id="1026" name="Picture 2" descr="C:\Users\Кирилл\Desktop\image7498.jpg"/>
          <p:cNvPicPr>
            <a:picLocks noChangeAspect="1" noChangeArrowheads="1"/>
          </p:cNvPicPr>
          <p:nvPr/>
        </p:nvPicPr>
        <p:blipFill>
          <a:blip r:embed="rId4"/>
          <a:srcRect l="14375" t="5000" r="16250" b="41250"/>
          <a:stretch>
            <a:fillRect/>
          </a:stretch>
        </p:blipFill>
        <p:spPr bwMode="auto">
          <a:xfrm>
            <a:off x="4929190" y="1142984"/>
            <a:ext cx="4063659" cy="2361316"/>
          </a:xfrm>
          <a:prstGeom prst="rect">
            <a:avLst/>
          </a:prstGeom>
          <a:noFill/>
        </p:spPr>
      </p:pic>
      <p:pic>
        <p:nvPicPr>
          <p:cNvPr id="16" name="Содержимое 7" descr="1327836390_85c52nskjqnkimojsx6r5w.jpg"/>
          <p:cNvPicPr>
            <a:picLocks noGrp="1" noChangeAspect="1"/>
          </p:cNvPicPr>
          <p:nvPr>
            <p:ph sz="quarter" idx="2"/>
          </p:nvPr>
        </p:nvPicPr>
        <p:blipFill>
          <a:blip r:embed="rId5"/>
          <a:srcRect l="3640" t="5432" r="5352"/>
          <a:stretch>
            <a:fillRect/>
          </a:stretch>
        </p:blipFill>
        <p:spPr>
          <a:xfrm>
            <a:off x="1714480" y="3214686"/>
            <a:ext cx="3777123" cy="2629632"/>
          </a:xfrm>
          <a:ln>
            <a:solidFill>
              <a:schemeClr val="tx1"/>
            </a:solidFill>
          </a:ln>
        </p:spPr>
      </p:pic>
      <p:pic>
        <p:nvPicPr>
          <p:cNvPr id="15" name="Содержимое 14" descr="55600010_1266949697_Tancuynal_duCeremoniyanagrazhdeniya.png"/>
          <p:cNvPicPr>
            <a:picLocks noGrp="1" noChangeAspect="1"/>
          </p:cNvPicPr>
          <p:nvPr>
            <p:ph sz="quarter" idx="4"/>
          </p:nvPr>
        </p:nvPicPr>
        <p:blipFill>
          <a:blip r:embed="rId6"/>
          <a:srcRect l="7796" t="7178" b="4760"/>
          <a:stretch>
            <a:fillRect/>
          </a:stretch>
        </p:blipFill>
        <p:spPr>
          <a:xfrm>
            <a:off x="5143504" y="4000504"/>
            <a:ext cx="3826474" cy="2714644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381000">
            <a:solidFill>
              <a:srgbClr val="DCE8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BFE"/>
              </a:clrFrom>
              <a:clrTo>
                <a:srgbClr val="F7FBFE">
                  <a:alpha val="0"/>
                </a:srgbClr>
              </a:clrTo>
            </a:clrChange>
          </a:blip>
          <a:srcRect b="9220"/>
          <a:stretch>
            <a:fillRect/>
          </a:stretch>
        </p:blipFill>
        <p:spPr bwMode="auto">
          <a:xfrm>
            <a:off x="5715008" y="4486888"/>
            <a:ext cx="3062928" cy="208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Содержимое 10" descr="5_7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clrChange>
              <a:clrFrom>
                <a:srgbClr val="F1F0F5"/>
              </a:clrFrom>
              <a:clrTo>
                <a:srgbClr val="F1F0F5">
                  <a:alpha val="0"/>
                </a:srgbClr>
              </a:clrTo>
            </a:clrChange>
          </a:blip>
          <a:srcRect l="7548" t="5032" r="6904" b="7743"/>
          <a:stretch>
            <a:fillRect/>
          </a:stretch>
        </p:blipFill>
        <p:spPr>
          <a:xfrm>
            <a:off x="3714744" y="2000240"/>
            <a:ext cx="2242054" cy="3429024"/>
          </a:xfrm>
        </p:spPr>
      </p:pic>
      <p:pic>
        <p:nvPicPr>
          <p:cNvPr id="1029" name="Picture 5" descr="C:\Users\Кирилл\Desktop\фигурное катание\70138919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FE1E0"/>
              </a:clrFrom>
              <a:clrTo>
                <a:srgbClr val="DFE1E0">
                  <a:alpha val="0"/>
                </a:srgbClr>
              </a:clrTo>
            </a:clrChange>
          </a:blip>
          <a:srcRect l="6735" t="2332" r="27979"/>
          <a:stretch>
            <a:fillRect/>
          </a:stretch>
        </p:blipFill>
        <p:spPr bwMode="auto">
          <a:xfrm>
            <a:off x="357158" y="3072188"/>
            <a:ext cx="3429024" cy="3419929"/>
          </a:xfrm>
          <a:prstGeom prst="rect">
            <a:avLst/>
          </a:prstGeom>
          <a:noFill/>
        </p:spPr>
      </p:pic>
      <p:pic>
        <p:nvPicPr>
          <p:cNvPr id="9" name="Picture 2" descr="C:\Users\Кирилл\Desktop\фигурное катание\Юна Ким из Кореи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 l="17143" t="2191" r="9285" b="3685"/>
          <a:stretch>
            <a:fillRect/>
          </a:stretch>
        </p:blipFill>
        <p:spPr bwMode="auto">
          <a:xfrm>
            <a:off x="714348" y="1214422"/>
            <a:ext cx="1401538" cy="2571767"/>
          </a:xfrm>
          <a:prstGeom prst="rect">
            <a:avLst/>
          </a:prstGeom>
          <a:noFill/>
        </p:spPr>
      </p:pic>
      <p:pic>
        <p:nvPicPr>
          <p:cNvPr id="13" name="Picture 2" descr="C:\Users\Кирилл\Desktop\фигурное катание\olympic-rings-stock-wallpape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30" y="928670"/>
            <a:ext cx="4643470" cy="3482603"/>
          </a:xfrm>
          <a:prstGeom prst="rect">
            <a:avLst/>
          </a:prstGeom>
          <a:noFill/>
        </p:spPr>
      </p:pic>
      <p:sp>
        <p:nvSpPr>
          <p:cNvPr id="2051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642910" y="357166"/>
            <a:ext cx="8143932" cy="1427142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8C0E8C"/>
                </a:solidFill>
                <a:latin typeface="Comic Sans MS" pitchFamily="66" charset="0"/>
              </a:rPr>
              <a:t>Фигурное катание – самый красивый вид спорта зимних Олимпийских игр в СОЧИ в 2014 году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3810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285720" y="357166"/>
            <a:ext cx="8858280" cy="114300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Для миллионов болельщиков фигурное катание – это </a:t>
            </a:r>
          </a:p>
        </p:txBody>
      </p:sp>
      <p:pic>
        <p:nvPicPr>
          <p:cNvPr id="1034" name="Picture 10" descr="C:\Users\Кирилл\Desktop\фигурное катание\figurnoe_katanie_kartinki_foto_35_glavnaja.jpg"/>
          <p:cNvPicPr>
            <a:picLocks noChangeAspect="1" noChangeArrowheads="1"/>
          </p:cNvPicPr>
          <p:nvPr/>
        </p:nvPicPr>
        <p:blipFill>
          <a:blip r:embed="rId2"/>
          <a:srcRect r="4705"/>
          <a:stretch>
            <a:fillRect/>
          </a:stretch>
        </p:blipFill>
        <p:spPr bwMode="auto">
          <a:xfrm>
            <a:off x="357158" y="1785926"/>
            <a:ext cx="2643206" cy="3924302"/>
          </a:xfrm>
          <a:prstGeom prst="rect">
            <a:avLst/>
          </a:prstGeom>
          <a:noFill/>
        </p:spPr>
      </p:pic>
      <p:sp>
        <p:nvSpPr>
          <p:cNvPr id="22" name="Rectangle 7"/>
          <p:cNvSpPr txBox="1">
            <a:spLocks noChangeArrowheads="1"/>
          </p:cNvSpPr>
          <p:nvPr/>
        </p:nvSpPr>
        <p:spPr bwMode="auto">
          <a:xfrm>
            <a:off x="642910" y="5929330"/>
            <a:ext cx="207170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b="1" kern="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Мария Мухортова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Максим </a:t>
            </a:r>
            <a:r>
              <a:rPr lang="ru-RU" sz="1600" b="1" kern="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Траньков</a:t>
            </a:r>
            <a:endParaRPr lang="ru-RU" sz="1600" b="1" kern="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3143240" y="1428736"/>
            <a:ext cx="3000396" cy="71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8C0E8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…спорт</a:t>
            </a:r>
          </a:p>
        </p:txBody>
      </p:sp>
      <p:pic>
        <p:nvPicPr>
          <p:cNvPr id="3" name="Picture 11" descr="C:\Users\Кирилл\Desktop\фигурное катание\Изабель ДелобельОливье Шонфельдер.jpg"/>
          <p:cNvPicPr>
            <a:picLocks noChangeAspect="1" noChangeArrowheads="1"/>
          </p:cNvPicPr>
          <p:nvPr/>
        </p:nvPicPr>
        <p:blipFill>
          <a:blip r:embed="rId3"/>
          <a:srcRect l="9756" t="3249" r="2439"/>
          <a:stretch>
            <a:fillRect/>
          </a:stretch>
        </p:blipFill>
        <p:spPr bwMode="auto">
          <a:xfrm>
            <a:off x="6215074" y="1785926"/>
            <a:ext cx="2571768" cy="4255152"/>
          </a:xfrm>
          <a:prstGeom prst="rect">
            <a:avLst/>
          </a:prstGeom>
          <a:noFill/>
        </p:spPr>
      </p:pic>
      <p:pic>
        <p:nvPicPr>
          <p:cNvPr id="1037" name="Picture 13" descr="C:\Users\Кирилл\Desktop\фигурное катание\мао асада 2.jpg"/>
          <p:cNvPicPr>
            <a:picLocks noChangeAspect="1" noChangeArrowheads="1"/>
          </p:cNvPicPr>
          <p:nvPr/>
        </p:nvPicPr>
        <p:blipFill>
          <a:blip r:embed="rId4"/>
          <a:srcRect l="29774" t="5385" r="20289" b="9999"/>
          <a:stretch>
            <a:fillRect/>
          </a:stretch>
        </p:blipFill>
        <p:spPr bwMode="auto">
          <a:xfrm>
            <a:off x="3773300" y="2428868"/>
            <a:ext cx="1517765" cy="3857652"/>
          </a:xfrm>
          <a:prstGeom prst="rect">
            <a:avLst/>
          </a:prstGeom>
          <a:noFill/>
        </p:spPr>
      </p:pic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4357686" y="5286388"/>
            <a:ext cx="128588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b="1" kern="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Мао </a:t>
            </a:r>
            <a:r>
              <a:rPr lang="ru-RU" sz="1600" b="1" kern="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Асада</a:t>
            </a:r>
            <a:endParaRPr lang="ru-RU" sz="1600" b="1" kern="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5" name="Rectangle 7"/>
          <p:cNvSpPr txBox="1">
            <a:spLocks noChangeArrowheads="1"/>
          </p:cNvSpPr>
          <p:nvPr/>
        </p:nvSpPr>
        <p:spPr bwMode="auto">
          <a:xfrm>
            <a:off x="5572132" y="6000768"/>
            <a:ext cx="242889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1600" b="1" kern="0" dirty="0" err="1" smtClean="0">
                <a:solidFill>
                  <a:schemeClr val="accent6"/>
                </a:solidFill>
                <a:latin typeface="Comic Sans MS" pitchFamily="66" charset="0"/>
                <a:ea typeface="+mj-ea"/>
                <a:cs typeface="+mj-cs"/>
              </a:rPr>
              <a:t>Изабель</a:t>
            </a:r>
            <a:r>
              <a:rPr lang="ru-RU" sz="1600" b="1" kern="0" dirty="0" smtClean="0">
                <a:solidFill>
                  <a:schemeClr val="accent6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1600" b="1" kern="0" dirty="0" err="1" smtClean="0">
                <a:solidFill>
                  <a:schemeClr val="accent6"/>
                </a:solidFill>
                <a:latin typeface="Comic Sans MS" pitchFamily="66" charset="0"/>
                <a:ea typeface="+mj-ea"/>
                <a:cs typeface="+mj-cs"/>
              </a:rPr>
              <a:t>Делобель</a:t>
            </a:r>
            <a:r>
              <a:rPr lang="ru-RU" sz="1600" b="1" kern="0" dirty="0" smtClean="0">
                <a:solidFill>
                  <a:schemeClr val="accent6"/>
                </a:solidFill>
                <a:latin typeface="Comic Sans MS" pitchFamily="66" charset="0"/>
                <a:ea typeface="+mj-ea"/>
                <a:cs typeface="+mj-cs"/>
              </a:rPr>
              <a:t>  Оливье </a:t>
            </a:r>
            <a:r>
              <a:rPr lang="ru-RU" sz="1600" b="1" kern="0" dirty="0" err="1" smtClean="0">
                <a:solidFill>
                  <a:schemeClr val="accent6"/>
                </a:solidFill>
                <a:latin typeface="Comic Sans MS" pitchFamily="66" charset="0"/>
                <a:ea typeface="+mj-ea"/>
                <a:cs typeface="+mj-cs"/>
              </a:rPr>
              <a:t>Шонфельдер</a:t>
            </a:r>
            <a:r>
              <a:rPr lang="ru-RU" sz="1600" b="1" kern="0" dirty="0" smtClean="0">
                <a:solidFill>
                  <a:schemeClr val="accent6"/>
                </a:solidFill>
                <a:latin typeface="Comic Sans MS" pitchFamily="66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381000">
            <a:solidFill>
              <a:srgbClr val="DCE8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58" y="357166"/>
            <a:ext cx="3788765" cy="25003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7"/>
          <p:cNvSpPr txBox="1">
            <a:spLocks noChangeArrowheads="1"/>
          </p:cNvSpPr>
          <p:nvPr/>
        </p:nvSpPr>
        <p:spPr bwMode="auto">
          <a:xfrm>
            <a:off x="3500430" y="857232"/>
            <a:ext cx="328614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Татьяна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1600" b="1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Навка</a:t>
            </a:r>
            <a:endParaRPr kumimoji="0" lang="ru-RU" sz="1600" b="1" i="0" u="none" strike="noStrike" kern="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baseline="0" dirty="0" smtClean="0">
                <a:solidFill>
                  <a:srgbClr val="7030A0"/>
                </a:solidFill>
                <a:latin typeface="Comic Sans MS" pitchFamily="66" charset="0"/>
                <a:ea typeface="+mj-ea"/>
                <a:cs typeface="+mj-cs"/>
              </a:rPr>
              <a:t>Роман</a:t>
            </a:r>
            <a:r>
              <a:rPr lang="ru-RU" sz="1600" b="1" kern="0" dirty="0" smtClean="0">
                <a:solidFill>
                  <a:srgbClr val="7030A0"/>
                </a:solidFill>
                <a:latin typeface="Comic Sans MS" pitchFamily="66" charset="0"/>
                <a:ea typeface="+mj-ea"/>
                <a:cs typeface="+mj-cs"/>
              </a:rPr>
              <a:t> Костомаров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Олимпийские чемпионы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lvl="0" algn="ctr"/>
            <a:r>
              <a:rPr lang="ru-RU" sz="1600" b="1" kern="0" dirty="0" smtClean="0">
                <a:solidFill>
                  <a:srgbClr val="990033"/>
                </a:solidFill>
                <a:latin typeface="Comic Sans MS" pitchFamily="66" charset="0"/>
                <a:ea typeface="+mj-ea"/>
                <a:cs typeface="+mj-cs"/>
              </a:rPr>
              <a:t>2006 Турин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100" name="Picture 4" descr="C:\Users\Кирилл\Desktop\фигурное катание\Тесса Вирчу и Скотт Мойр.jpg"/>
          <p:cNvPicPr>
            <a:picLocks noChangeAspect="1" noChangeArrowheads="1"/>
          </p:cNvPicPr>
          <p:nvPr/>
        </p:nvPicPr>
        <p:blipFill>
          <a:blip r:embed="rId3"/>
          <a:srcRect l="2058" t="2500" r="3292" b="7499"/>
          <a:stretch>
            <a:fillRect/>
          </a:stretch>
        </p:blipFill>
        <p:spPr bwMode="auto">
          <a:xfrm>
            <a:off x="5786446" y="1785926"/>
            <a:ext cx="2981875" cy="3500462"/>
          </a:xfrm>
          <a:prstGeom prst="rect">
            <a:avLst/>
          </a:prstGeom>
          <a:noFill/>
        </p:spPr>
      </p:pic>
      <p:pic>
        <p:nvPicPr>
          <p:cNvPr id="4101" name="Picture 5" descr="C:\Users\Кирилл\Desktop\фигурное катание\file173668.jpg"/>
          <p:cNvPicPr>
            <a:picLocks noChangeAspect="1" noChangeArrowheads="1"/>
          </p:cNvPicPr>
          <p:nvPr/>
        </p:nvPicPr>
        <p:blipFill>
          <a:blip r:embed="rId4"/>
          <a:srcRect l="3409" t="2965" r="13636" b="5508"/>
          <a:stretch>
            <a:fillRect/>
          </a:stretch>
        </p:blipFill>
        <p:spPr bwMode="auto">
          <a:xfrm>
            <a:off x="491105" y="3071810"/>
            <a:ext cx="3437954" cy="3390859"/>
          </a:xfrm>
          <a:prstGeom prst="rect">
            <a:avLst/>
          </a:prstGeom>
          <a:noFill/>
        </p:spPr>
      </p:pic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6000760" y="5357826"/>
            <a:ext cx="292895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noProof="0" dirty="0" err="1" smtClean="0">
                <a:ln>
                  <a:noFill/>
                </a:ln>
                <a:solidFill>
                  <a:srgbClr val="8C0E8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Тесса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8C0E8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1600" b="1" i="0" u="none" strike="noStrike" kern="0" cap="none" spc="0" normalizeH="0" noProof="0" dirty="0" err="1" smtClean="0">
                <a:ln>
                  <a:noFill/>
                </a:ln>
                <a:solidFill>
                  <a:srgbClr val="8C0E8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Вирчу</a:t>
            </a:r>
            <a:endParaRPr kumimoji="0" lang="ru-RU" sz="1600" b="1" i="0" u="none" strike="noStrike" kern="0" cap="none" spc="0" normalizeH="0" noProof="0" dirty="0" smtClean="0">
              <a:ln>
                <a:noFill/>
              </a:ln>
              <a:solidFill>
                <a:srgbClr val="8C0E8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Скотт Мойр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92462E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Олимпийские чемпионы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92462E"/>
                </a:solidFill>
                <a:latin typeface="Comic Sans MS" pitchFamily="66" charset="0"/>
                <a:ea typeface="+mj-ea"/>
                <a:cs typeface="+mj-cs"/>
              </a:rPr>
              <a:t>2010 Ванкувер</a:t>
            </a:r>
            <a:endParaRPr kumimoji="0" lang="ru-RU" sz="1600" b="1" i="0" u="none" strike="noStrike" kern="0" cap="none" spc="0" normalizeH="0" noProof="0" dirty="0" smtClean="0">
              <a:ln>
                <a:noFill/>
              </a:ln>
              <a:solidFill>
                <a:srgbClr val="92462E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 </a:t>
            </a:r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 bwMode="auto">
          <a:xfrm>
            <a:off x="3286116" y="4643446"/>
            <a:ext cx="242889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Оксана Домнина</a:t>
            </a:r>
            <a:endParaRPr kumimoji="0" lang="ru-RU" sz="1600" b="1" i="0" u="none" strike="noStrike" kern="0" cap="none" spc="0" normalizeH="0" noProof="0" dirty="0" smtClean="0">
              <a:ln>
                <a:noFill/>
              </a:ln>
              <a:solidFill>
                <a:srgbClr val="8C0E8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Максим Шабалин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92462E"/>
                </a:solidFill>
                <a:latin typeface="Comic Sans MS" pitchFamily="66" charset="0"/>
                <a:ea typeface="+mj-ea"/>
                <a:cs typeface="+mj-cs"/>
              </a:rPr>
              <a:t>Бронзовые призеры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92462E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92462E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lvl="0" algn="ctr"/>
            <a:r>
              <a:rPr lang="ru-RU" sz="1600" b="1" kern="0" dirty="0" smtClean="0">
                <a:solidFill>
                  <a:srgbClr val="92462E"/>
                </a:solidFill>
                <a:latin typeface="Comic Sans MS" pitchFamily="66" charset="0"/>
                <a:ea typeface="+mj-ea"/>
                <a:cs typeface="+mj-cs"/>
              </a:rPr>
              <a:t>2010	Ванкувер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92462E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" name="Picture 2" descr="C:\Users\Кирилл\Desktop\фигурное катание\00006V38BJOVEEQI-C30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39" t="19362" r="10576" b="22551"/>
          <a:stretch>
            <a:fillRect/>
          </a:stretch>
        </p:blipFill>
        <p:spPr bwMode="auto">
          <a:xfrm>
            <a:off x="3286116" y="2357430"/>
            <a:ext cx="2857520" cy="1428760"/>
          </a:xfrm>
          <a:prstGeom prst="rect">
            <a:avLst/>
          </a:prstGeom>
          <a:noFill/>
        </p:spPr>
      </p:pic>
      <p:sp>
        <p:nvSpPr>
          <p:cNvPr id="12" name="Rectangle 7"/>
          <p:cNvSpPr txBox="1">
            <a:spLocks noGrp="1" noChangeArrowheads="1"/>
          </p:cNvSpPr>
          <p:nvPr>
            <p:ph type="title" sz="quarter"/>
          </p:nvPr>
        </p:nvSpPr>
        <p:spPr bwMode="auto">
          <a:xfrm>
            <a:off x="4643438" y="285728"/>
            <a:ext cx="41434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0" dirty="0" smtClean="0">
                <a:solidFill>
                  <a:srgbClr val="990033"/>
                </a:solidFill>
                <a:latin typeface="Comic Sans MS" pitchFamily="66" charset="0"/>
                <a:ea typeface="+mj-ea"/>
                <a:cs typeface="+mj-cs"/>
              </a:rPr>
              <a:t>…искусство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 w="381000">
            <a:solidFill>
              <a:srgbClr val="DCE8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285720" y="357166"/>
            <a:ext cx="3000396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kern="0" dirty="0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…грация</a:t>
            </a:r>
            <a:endParaRPr kumimoji="0" lang="ru-RU" sz="5400" b="1" i="0" u="none" strike="noStrike" kern="0" cap="none" spc="0" normalizeH="0" baseline="0" noProof="0" dirty="0" smtClean="0">
              <a:ln>
                <a:noFill/>
              </a:ln>
              <a:solidFill>
                <a:srgbClr val="8C0E8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7F2"/>
              </a:clrFrom>
              <a:clrTo>
                <a:srgbClr val="F6F7F2">
                  <a:alpha val="0"/>
                </a:srgbClr>
              </a:clrTo>
            </a:clrChange>
          </a:blip>
          <a:srcRect l="19304" t="2108" r="14262"/>
          <a:stretch>
            <a:fillRect/>
          </a:stretch>
        </p:blipFill>
        <p:spPr bwMode="auto">
          <a:xfrm>
            <a:off x="5705398" y="3500438"/>
            <a:ext cx="3081443" cy="298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4357686" y="5857892"/>
            <a:ext cx="171451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Сара </a:t>
            </a:r>
            <a:r>
              <a:rPr lang="ru-RU" sz="1600" b="1" kern="0" dirty="0" err="1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Уртадо</a:t>
            </a:r>
            <a:endParaRPr kumimoji="0" lang="ru-RU" sz="1600" b="1" i="0" u="none" strike="noStrike" kern="0" cap="none" spc="0" normalizeH="0" noProof="0" dirty="0" smtClean="0">
              <a:ln>
                <a:noFill/>
              </a:ln>
              <a:solidFill>
                <a:srgbClr val="8C0E8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err="1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Андреа</a:t>
            </a:r>
            <a:r>
              <a:rPr lang="ru-RU" sz="1600" b="1" kern="0" dirty="0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1600" b="1" kern="0" dirty="0" err="1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Диас</a:t>
            </a:r>
            <a:endParaRPr lang="ru-RU" sz="1600" b="1" kern="0" dirty="0" smtClean="0">
              <a:solidFill>
                <a:srgbClr val="8C0E8C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054" name="Picture 6" descr="C:\Users\Кирилл\Desktop\фигурное катание\Шинед КеррДжон Керр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630276"/>
            <a:ext cx="3429024" cy="4932440"/>
          </a:xfrm>
          <a:prstGeom prst="rect">
            <a:avLst/>
          </a:prstGeom>
          <a:noFill/>
        </p:spPr>
      </p:pic>
      <p:sp>
        <p:nvSpPr>
          <p:cNvPr id="17" name="Rectangle 7"/>
          <p:cNvSpPr txBox="1">
            <a:spLocks noChangeArrowheads="1"/>
          </p:cNvSpPr>
          <p:nvPr/>
        </p:nvSpPr>
        <p:spPr bwMode="auto">
          <a:xfrm>
            <a:off x="785786" y="1500174"/>
            <a:ext cx="171451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noProof="0" dirty="0" err="1" smtClean="0">
                <a:ln>
                  <a:noFill/>
                </a:ln>
                <a:solidFill>
                  <a:srgbClr val="8C0E8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Шинед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8C0E8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Керр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Джон Керр</a:t>
            </a:r>
          </a:p>
        </p:txBody>
      </p:sp>
      <p:pic>
        <p:nvPicPr>
          <p:cNvPr id="2057" name="Picture 9" descr="C:\Users\Кирилл\Desktop\IMG_6700A.jpg"/>
          <p:cNvPicPr>
            <a:picLocks noChangeAspect="1" noChangeArrowheads="1"/>
          </p:cNvPicPr>
          <p:nvPr/>
        </p:nvPicPr>
        <p:blipFill>
          <a:blip r:embed="rId4"/>
          <a:srcRect l="4324" t="8946" b="10280"/>
          <a:stretch>
            <a:fillRect/>
          </a:stretch>
        </p:blipFill>
        <p:spPr bwMode="auto">
          <a:xfrm>
            <a:off x="6357950" y="357166"/>
            <a:ext cx="2452068" cy="310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9" name="Picture 11" descr="C:\Users\Кирилл\Desktop\фигурное катание\Дайсукэ Такахаси.jpg"/>
          <p:cNvPicPr>
            <a:picLocks noChangeAspect="1" noChangeArrowheads="1"/>
          </p:cNvPicPr>
          <p:nvPr/>
        </p:nvPicPr>
        <p:blipFill>
          <a:blip r:embed="rId5"/>
          <a:srcRect l="14015" t="5808" r="12121" b="5808"/>
          <a:stretch>
            <a:fillRect/>
          </a:stretch>
        </p:blipFill>
        <p:spPr bwMode="auto">
          <a:xfrm>
            <a:off x="3428992" y="500042"/>
            <a:ext cx="2308468" cy="4143404"/>
          </a:xfrm>
          <a:prstGeom prst="rect">
            <a:avLst/>
          </a:prstGeom>
          <a:noFill/>
        </p:spPr>
      </p:pic>
      <p:sp>
        <p:nvSpPr>
          <p:cNvPr id="15" name="Rectangle 7"/>
          <p:cNvSpPr txBox="1">
            <a:spLocks noChangeArrowheads="1"/>
          </p:cNvSpPr>
          <p:nvPr/>
        </p:nvSpPr>
        <p:spPr bwMode="auto">
          <a:xfrm>
            <a:off x="3786182" y="3929066"/>
            <a:ext cx="157163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noProof="0" dirty="0" err="1" smtClean="0">
                <a:ln>
                  <a:noFill/>
                </a:ln>
                <a:solidFill>
                  <a:srgbClr val="9F08B8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Дайсукэ</a:t>
            </a:r>
            <a:r>
              <a:rPr lang="ru-RU" sz="1600" b="1" kern="0" dirty="0" smtClean="0">
                <a:solidFill>
                  <a:srgbClr val="9F08B8"/>
                </a:solidFill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err="1" smtClean="0">
                <a:solidFill>
                  <a:srgbClr val="9F08B8"/>
                </a:solidFill>
                <a:latin typeface="Comic Sans MS" pitchFamily="66" charset="0"/>
                <a:ea typeface="+mj-ea"/>
                <a:cs typeface="+mj-cs"/>
              </a:rPr>
              <a:t>Такахаси</a:t>
            </a:r>
            <a:endParaRPr lang="ru-RU" sz="1600" b="1" kern="0" dirty="0" smtClean="0">
              <a:solidFill>
                <a:srgbClr val="9F08B8"/>
              </a:solidFill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1" name="Rectangle 7"/>
          <p:cNvSpPr txBox="1">
            <a:spLocks noChangeArrowheads="1"/>
          </p:cNvSpPr>
          <p:nvPr/>
        </p:nvSpPr>
        <p:spPr bwMode="auto">
          <a:xfrm>
            <a:off x="6286512" y="2857496"/>
            <a:ext cx="157163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0" dirty="0" smtClean="0">
                <a:solidFill>
                  <a:srgbClr val="9F08B8"/>
                </a:solidFill>
                <a:latin typeface="Comic Sans MS" pitchFamily="66" charset="0"/>
                <a:ea typeface="+mj-ea"/>
                <a:cs typeface="+mj-cs"/>
              </a:rPr>
              <a:t>Мао </a:t>
            </a:r>
            <a:r>
              <a:rPr lang="ru-RU" sz="1800" b="1" kern="0" dirty="0" err="1" smtClean="0">
                <a:solidFill>
                  <a:srgbClr val="9F08B8"/>
                </a:solidFill>
                <a:latin typeface="Comic Sans MS" pitchFamily="66" charset="0"/>
                <a:ea typeface="+mj-ea"/>
                <a:cs typeface="+mj-cs"/>
              </a:rPr>
              <a:t>Асада</a:t>
            </a:r>
            <a:endParaRPr lang="ru-RU" sz="1800" b="1" kern="0" dirty="0" smtClean="0">
              <a:solidFill>
                <a:srgbClr val="9F08B8"/>
              </a:solidFill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42844" y="142852"/>
            <a:ext cx="9001156" cy="6715148"/>
          </a:xfrm>
          <a:prstGeom prst="rect">
            <a:avLst/>
          </a:prstGeom>
          <a:noFill/>
          <a:ln w="381000">
            <a:solidFill>
              <a:srgbClr val="A6DFE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428596" y="357166"/>
            <a:ext cx="3429024" cy="855662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…танец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4857752" y="4786322"/>
            <a:ext cx="228601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Пенни </a:t>
            </a:r>
            <a:r>
              <a:rPr lang="ru-RU" sz="1600" b="1" kern="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Кумс</a:t>
            </a:r>
            <a:endParaRPr lang="ru-RU" sz="1600" b="1" kern="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ea typeface="+mj-ea"/>
              <a:cs typeface="+mj-cs"/>
            </a:endParaRPr>
          </a:p>
          <a:p>
            <a:pPr lvl="0" algn="ctr">
              <a:defRPr/>
            </a:pPr>
            <a:r>
              <a:rPr lang="ru-RU" sz="1600" b="1" kern="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Николас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1600" b="1" kern="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Бакленд</a:t>
            </a:r>
            <a:endParaRPr lang="ru-RU" sz="1600" b="1" kern="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ea typeface="+mj-ea"/>
              <a:cs typeface="+mj-cs"/>
            </a:endParaRPr>
          </a:p>
          <a:p>
            <a:pPr lvl="0" algn="ctr">
              <a:defRPr/>
            </a:pPr>
            <a:endParaRPr kumimoji="0" lang="ru-RU" sz="1600" b="1" i="0" u="none" strike="noStrike" kern="0" cap="none" spc="0" normalizeH="0" noProof="0" dirty="0" smtClean="0">
              <a:ln>
                <a:noFill/>
              </a:ln>
              <a:solidFill>
                <a:srgbClr val="8C0E8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076" name="Picture 4" descr="C:\Users\Кирилл\Desktop\фигурное катание\11_45.jpg"/>
          <p:cNvPicPr>
            <a:picLocks noChangeAspect="1" noChangeArrowheads="1"/>
          </p:cNvPicPr>
          <p:nvPr/>
        </p:nvPicPr>
        <p:blipFill>
          <a:blip r:embed="rId2"/>
          <a:srcRect l="3846" t="10070" r="7308" b="18750"/>
          <a:stretch>
            <a:fillRect/>
          </a:stretch>
        </p:blipFill>
        <p:spPr bwMode="auto">
          <a:xfrm>
            <a:off x="3428992" y="3643314"/>
            <a:ext cx="5500726" cy="2928958"/>
          </a:xfrm>
          <a:prstGeom prst="rect">
            <a:avLst/>
          </a:prstGeom>
          <a:noFill/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4000496" y="6000768"/>
            <a:ext cx="228601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Фредерика </a:t>
            </a:r>
            <a:r>
              <a:rPr lang="ru-RU" sz="1600" b="1" kern="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Файелла</a:t>
            </a:r>
            <a:endParaRPr lang="ru-RU" sz="1600" b="1" kern="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ea typeface="+mj-ea"/>
              <a:cs typeface="+mj-cs"/>
            </a:endParaRPr>
          </a:p>
          <a:p>
            <a:pPr lvl="0" algn="ctr">
              <a:defRPr/>
            </a:pPr>
            <a:r>
              <a:rPr lang="ru-RU" sz="1600" b="1" kern="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Массимо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1600" b="1" kern="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Скали</a:t>
            </a:r>
            <a:endParaRPr lang="ru-RU" sz="1600" b="1" kern="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ea typeface="+mj-ea"/>
              <a:cs typeface="+mj-cs"/>
            </a:endParaRPr>
          </a:p>
          <a:p>
            <a:pPr lvl="0" algn="ctr">
              <a:defRPr/>
            </a:pPr>
            <a:endParaRPr kumimoji="0" lang="ru-RU" sz="1600" b="1" i="0" u="none" strike="noStrike" kern="0" cap="none" spc="0" normalizeH="0" noProof="0" dirty="0" smtClean="0">
              <a:ln>
                <a:noFill/>
              </a:ln>
              <a:solidFill>
                <a:srgbClr val="8C0E8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078" name="Picture 6" descr="C:\Users\Кирилл\Desktop\369849857.jpg"/>
          <p:cNvPicPr>
            <a:picLocks noChangeAspect="1" noChangeArrowheads="1"/>
          </p:cNvPicPr>
          <p:nvPr/>
        </p:nvPicPr>
        <p:blipFill>
          <a:blip r:embed="rId3"/>
          <a:srcRect l="2273" t="2288" b="3962"/>
          <a:stretch>
            <a:fillRect/>
          </a:stretch>
        </p:blipFill>
        <p:spPr bwMode="auto">
          <a:xfrm>
            <a:off x="357158" y="1656132"/>
            <a:ext cx="2714644" cy="4985786"/>
          </a:xfrm>
          <a:prstGeom prst="rect">
            <a:avLst/>
          </a:prstGeom>
          <a:noFill/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785786" y="5643578"/>
            <a:ext cx="207170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Мэрил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 Дэвис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Чарли Уайт</a:t>
            </a:r>
            <a:endParaRPr kumimoji="0" lang="ru-RU" sz="1600" b="1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080" name="Picture 8" descr="C:\Users\Кирилл\Desktop\fk1.jpg"/>
          <p:cNvPicPr>
            <a:picLocks noChangeAspect="1" noChangeArrowheads="1"/>
          </p:cNvPicPr>
          <p:nvPr/>
        </p:nvPicPr>
        <p:blipFill>
          <a:blip r:embed="rId4"/>
          <a:srcRect l="6170" r="4370"/>
          <a:stretch>
            <a:fillRect/>
          </a:stretch>
        </p:blipFill>
        <p:spPr bwMode="auto">
          <a:xfrm>
            <a:off x="4214810" y="428604"/>
            <a:ext cx="4143404" cy="3143272"/>
          </a:xfrm>
          <a:prstGeom prst="rect">
            <a:avLst/>
          </a:prstGeom>
          <a:noFill/>
        </p:spPr>
      </p:pic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6572264" y="714356"/>
            <a:ext cx="235745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Татьяна </a:t>
            </a:r>
            <a:r>
              <a:rPr lang="ru-RU" sz="1600" b="1" kern="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Волосожар</a:t>
            </a:r>
            <a:endParaRPr lang="ru-RU" sz="1600" b="1" kern="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Максим </a:t>
            </a:r>
            <a:r>
              <a:rPr lang="ru-RU" sz="1600" b="1" kern="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Траньков</a:t>
            </a:r>
            <a:endParaRPr kumimoji="0" lang="ru-RU" sz="1600" b="1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571472" y="285728"/>
            <a:ext cx="7429552" cy="71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…</a:t>
            </a:r>
            <a:r>
              <a:rPr lang="ru-RU" sz="5400" b="1" kern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красивые костюмы</a:t>
            </a:r>
            <a:endParaRPr kumimoji="0" lang="ru-RU" sz="5400" b="1" i="0" u="none" strike="noStrike" kern="0" normalizeH="0" baseline="0" noProof="0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500034" y="5929330"/>
            <a:ext cx="22860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Елена Ильиных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8C0E8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Никита </a:t>
            </a:r>
            <a:r>
              <a:rPr kumimoji="0" lang="ru-RU" sz="1600" b="1" i="0" u="none" strike="noStrike" kern="0" cap="none" spc="0" normalizeH="0" noProof="0" dirty="0" err="1" smtClean="0">
                <a:ln>
                  <a:noFill/>
                </a:ln>
                <a:solidFill>
                  <a:srgbClr val="8C0E8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Кацалапов</a:t>
            </a:r>
            <a:endParaRPr kumimoji="0" lang="ru-RU" sz="1600" b="1" i="0" u="none" strike="noStrike" kern="0" cap="none" spc="0" normalizeH="0" noProof="0" dirty="0" smtClean="0">
              <a:ln>
                <a:noFill/>
              </a:ln>
              <a:solidFill>
                <a:srgbClr val="8C0E8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098" name="Picture 2" descr="C:\Users\Кирилл\Desktop\фигурное катание\ПешалаБурз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l="2497" t="1744" r="16350"/>
          <a:stretch>
            <a:fillRect/>
          </a:stretch>
        </p:blipFill>
        <p:spPr bwMode="auto">
          <a:xfrm>
            <a:off x="5632564" y="1214422"/>
            <a:ext cx="3297153" cy="2857520"/>
          </a:xfrm>
          <a:prstGeom prst="rect">
            <a:avLst/>
          </a:prstGeom>
          <a:noFill/>
        </p:spPr>
      </p:pic>
      <p:pic>
        <p:nvPicPr>
          <p:cNvPr id="19" name="Содержимое 11" descr="32785959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7751" t="2041" r="2368" b="9183"/>
          <a:stretch>
            <a:fillRect/>
          </a:stretch>
        </p:blipFill>
        <p:spPr>
          <a:xfrm>
            <a:off x="357158" y="1214422"/>
            <a:ext cx="2857520" cy="4603782"/>
          </a:xfrm>
        </p:spPr>
      </p:pic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4143372" y="1500174"/>
            <a:ext cx="200026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1600" b="1" kern="0" dirty="0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Натали </a:t>
            </a:r>
            <a:r>
              <a:rPr lang="ru-RU" sz="1600" b="1" kern="0" dirty="0" err="1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Пешала</a:t>
            </a:r>
            <a:r>
              <a:rPr lang="ru-RU" sz="1600" b="1" kern="0" dirty="0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1600" b="1" kern="0" dirty="0" err="1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Фабьен</a:t>
            </a:r>
            <a:r>
              <a:rPr lang="ru-RU" sz="1600" b="1" kern="0" dirty="0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1600" b="1" kern="0" dirty="0" err="1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Бурза</a:t>
            </a:r>
            <a:r>
              <a:rPr lang="ru-RU" sz="1600" b="1" kern="0" dirty="0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 </a:t>
            </a:r>
          </a:p>
        </p:txBody>
      </p:sp>
      <p:pic>
        <p:nvPicPr>
          <p:cNvPr id="4101" name="Picture 5" descr="C:\Users\Кирилл\Desktop\фигурное катание\Кейтлин Осмонд.jpg"/>
          <p:cNvPicPr>
            <a:picLocks noChangeAspect="1" noChangeArrowheads="1"/>
          </p:cNvPicPr>
          <p:nvPr/>
        </p:nvPicPr>
        <p:blipFill>
          <a:blip r:embed="rId4"/>
          <a:srcRect l="15409" t="840" r="4402"/>
          <a:stretch>
            <a:fillRect/>
          </a:stretch>
        </p:blipFill>
        <p:spPr bwMode="auto">
          <a:xfrm>
            <a:off x="3000364" y="2714620"/>
            <a:ext cx="2686183" cy="4143380"/>
          </a:xfrm>
          <a:prstGeom prst="rect">
            <a:avLst/>
          </a:prstGeom>
          <a:noFill/>
        </p:spPr>
      </p:pic>
      <p:sp>
        <p:nvSpPr>
          <p:cNvPr id="25" name="Rectangle 7"/>
          <p:cNvSpPr txBox="1">
            <a:spLocks noChangeArrowheads="1"/>
          </p:cNvSpPr>
          <p:nvPr/>
        </p:nvSpPr>
        <p:spPr bwMode="auto">
          <a:xfrm>
            <a:off x="5286380" y="5572140"/>
            <a:ext cx="200026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1600" b="1" kern="0" dirty="0" err="1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Кетлин</a:t>
            </a:r>
            <a:r>
              <a:rPr lang="ru-RU" sz="1600" b="1" kern="0" dirty="0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1600" b="1" kern="0" dirty="0" err="1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Осмонд</a:t>
            </a:r>
            <a:r>
              <a:rPr lang="ru-RU" sz="1600" b="1" kern="0" dirty="0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42844" y="142852"/>
            <a:ext cx="9001156" cy="67151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428596" y="357166"/>
            <a:ext cx="5715040" cy="71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0" dirty="0" smtClean="0">
                <a:solidFill>
                  <a:srgbClr val="990033"/>
                </a:solidFill>
                <a:latin typeface="Comic Sans MS" pitchFamily="66" charset="0"/>
                <a:ea typeface="+mj-ea"/>
                <a:cs typeface="+mj-cs"/>
              </a:rPr>
              <a:t>…</a:t>
            </a:r>
            <a:r>
              <a:rPr lang="ru-RU" sz="5400" b="1" kern="0" dirty="0" smtClean="0">
                <a:solidFill>
                  <a:srgbClr val="990033"/>
                </a:solidFill>
                <a:latin typeface="Comic Sans MS" pitchFamily="66" charset="0"/>
                <a:ea typeface="+mj-ea"/>
                <a:cs typeface="+mj-cs"/>
              </a:rPr>
              <a:t>яркие эмоции</a:t>
            </a:r>
            <a:endParaRPr kumimoji="0" lang="ru-RU" sz="54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9" name="Содержимое 11" descr="caretas_04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79914" y="351457"/>
            <a:ext cx="2849804" cy="3077543"/>
          </a:xfrm>
          <a:ln>
            <a:noFill/>
          </a:ln>
        </p:spPr>
      </p:pic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5715008" y="2500306"/>
            <a:ext cx="15001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1600" b="1" kern="0" dirty="0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Евгений </a:t>
            </a:r>
          </a:p>
          <a:p>
            <a:pPr lvl="0" algn="ctr">
              <a:defRPr/>
            </a:pPr>
            <a:r>
              <a:rPr lang="ru-RU" sz="1600" b="1" kern="0" dirty="0" err="1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Плющенко</a:t>
            </a:r>
            <a:endParaRPr lang="ru-RU" sz="1600" b="1" kern="0" dirty="0" smtClean="0">
              <a:solidFill>
                <a:srgbClr val="8C0E8C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0" name="Содержимое 19" descr="Девис Уайт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29124" y="3571876"/>
            <a:ext cx="4458471" cy="3082714"/>
          </a:xfrm>
        </p:spPr>
      </p:pic>
      <p:sp>
        <p:nvSpPr>
          <p:cNvPr id="21" name="Rectangle 7"/>
          <p:cNvSpPr txBox="1">
            <a:spLocks noChangeArrowheads="1"/>
          </p:cNvSpPr>
          <p:nvPr/>
        </p:nvSpPr>
        <p:spPr bwMode="auto">
          <a:xfrm>
            <a:off x="6715140" y="5929330"/>
            <a:ext cx="207170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err="1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Мэрил</a:t>
            </a:r>
            <a:r>
              <a:rPr lang="ru-RU" sz="1600" b="1" kern="0" dirty="0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 Дэвис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Чарли Уайт</a:t>
            </a:r>
            <a:endParaRPr kumimoji="0" lang="ru-RU" sz="1600" b="1" i="0" u="none" strike="noStrike" kern="0" cap="none" spc="0" normalizeH="0" noProof="0" dirty="0" smtClean="0">
              <a:ln>
                <a:noFill/>
              </a:ln>
              <a:solidFill>
                <a:srgbClr val="8C0E8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Содержимое 6" descr="Алена Савченко и Робин Шелковы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rcRect r="2104" b="3279"/>
          <a:stretch>
            <a:fillRect/>
          </a:stretch>
        </p:blipFill>
        <p:spPr>
          <a:xfrm>
            <a:off x="2285984" y="1071546"/>
            <a:ext cx="3214710" cy="25991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428596" y="1500174"/>
            <a:ext cx="27860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8C0E8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Алёна Савченко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Роберт Шелковы</a:t>
            </a:r>
            <a:endParaRPr kumimoji="0" lang="ru-RU" sz="1600" b="1" i="0" u="none" strike="noStrike" kern="0" cap="none" spc="0" normalizeH="0" noProof="0" dirty="0" smtClean="0">
              <a:ln>
                <a:noFill/>
              </a:ln>
              <a:solidFill>
                <a:srgbClr val="8C0E8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" name="Содержимое 7" descr="Рамона Эльсенер и Флориан Руст из Швейцарии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rcRect l="4878" t="4996" r="4878" b="3212"/>
          <a:stretch>
            <a:fillRect/>
          </a:stretch>
        </p:blipFill>
        <p:spPr>
          <a:xfrm>
            <a:off x="357158" y="3568014"/>
            <a:ext cx="3000396" cy="308148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2571736" y="5500702"/>
            <a:ext cx="22860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1600" b="1" kern="0" dirty="0" err="1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Рамона</a:t>
            </a:r>
            <a:r>
              <a:rPr lang="ru-RU" sz="1600" b="1" kern="0" dirty="0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1600" b="1" kern="0" dirty="0" err="1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Элсенер</a:t>
            </a:r>
            <a:endParaRPr lang="ru-RU" sz="1600" b="1" kern="0" dirty="0" smtClean="0">
              <a:solidFill>
                <a:srgbClr val="8C0E8C"/>
              </a:solidFill>
              <a:latin typeface="Comic Sans MS" pitchFamily="66" charset="0"/>
              <a:ea typeface="+mj-ea"/>
              <a:cs typeface="+mj-cs"/>
            </a:endParaRPr>
          </a:p>
          <a:p>
            <a:pPr lvl="0" algn="ctr">
              <a:defRPr/>
            </a:pPr>
            <a:r>
              <a:rPr lang="ru-RU" sz="1600" b="1" kern="0" dirty="0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1600" b="1" kern="0" dirty="0" err="1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Флориан</a:t>
            </a:r>
            <a:r>
              <a:rPr lang="ru-RU" sz="1600" b="1" kern="0" dirty="0" smtClean="0">
                <a:solidFill>
                  <a:srgbClr val="8C0E8C"/>
                </a:solidFill>
                <a:latin typeface="Comic Sans MS" pitchFamily="66" charset="0"/>
                <a:ea typeface="+mj-ea"/>
                <a:cs typeface="+mj-cs"/>
              </a:rPr>
              <a:t> Руст</a:t>
            </a:r>
            <a:endParaRPr kumimoji="0" lang="ru-RU" sz="1600" b="1" i="0" u="none" strike="noStrike" kern="0" cap="none" spc="0" normalizeH="0" noProof="0" dirty="0" smtClean="0">
              <a:ln>
                <a:noFill/>
              </a:ln>
              <a:solidFill>
                <a:srgbClr val="8C0E8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571472" y="285728"/>
            <a:ext cx="4714908" cy="71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kern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…победы</a:t>
            </a:r>
            <a:endParaRPr kumimoji="0" lang="ru-RU" sz="6600" b="1" i="0" u="none" strike="noStrike" kern="0" normalizeH="0" baseline="0" noProof="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4214810" y="614362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Татьяна </a:t>
            </a:r>
            <a:r>
              <a:rPr lang="ru-RU" sz="1600" b="1" kern="0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Навка</a:t>
            </a:r>
            <a:r>
              <a:rPr lang="ru-RU" sz="1600" b="1" kern="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Роман Костомаров</a:t>
            </a: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6500826" y="3286124"/>
            <a:ext cx="235745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1600" b="1" kern="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Татьяна </a:t>
            </a:r>
            <a:r>
              <a:rPr lang="ru-RU" sz="1600" b="1" kern="0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Тотьмянина</a:t>
            </a:r>
            <a:endParaRPr lang="ru-RU" sz="1600" b="1" kern="0" dirty="0" smtClean="0">
              <a:solidFill>
                <a:srgbClr val="C00000"/>
              </a:solidFill>
              <a:latin typeface="Comic Sans MS" pitchFamily="66" charset="0"/>
              <a:ea typeface="+mj-ea"/>
              <a:cs typeface="+mj-cs"/>
            </a:endParaRPr>
          </a:p>
          <a:p>
            <a:pPr lvl="0" algn="ctr">
              <a:defRPr/>
            </a:pPr>
            <a:r>
              <a:rPr lang="ru-RU" sz="1600" b="1" kern="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Максим Маринин </a:t>
            </a:r>
          </a:p>
        </p:txBody>
      </p:sp>
      <p:sp>
        <p:nvSpPr>
          <p:cNvPr id="25" name="Rectangle 7"/>
          <p:cNvSpPr txBox="1">
            <a:spLocks noChangeArrowheads="1"/>
          </p:cNvSpPr>
          <p:nvPr/>
        </p:nvSpPr>
        <p:spPr bwMode="auto">
          <a:xfrm>
            <a:off x="3428992" y="5500702"/>
            <a:ext cx="200026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1600" b="1" kern="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Алексей </a:t>
            </a:r>
            <a:r>
              <a:rPr lang="ru-RU" sz="1600" b="1" kern="0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Ягудин</a:t>
            </a:r>
            <a:r>
              <a:rPr lang="ru-RU" sz="1600" b="1" kern="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  </a:t>
            </a:r>
          </a:p>
        </p:txBody>
      </p:sp>
      <p:pic>
        <p:nvPicPr>
          <p:cNvPr id="2051" name="Picture 3" descr="C:\Users\Кирилл\Desktop\фигурное катание\97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85860"/>
            <a:ext cx="3166510" cy="4257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3" name="Picture 5" descr="C:\Users\Кирилл\Desktop\фигурное катание\013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2300304" cy="32861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214282" y="450057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Екатерина Гордеева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Сергей </a:t>
            </a:r>
            <a:r>
              <a:rPr lang="ru-RU" sz="1600" b="1" kern="0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Гриньков</a:t>
            </a:r>
            <a:r>
              <a:rPr lang="ru-RU" sz="1600" b="1" kern="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</a:p>
        </p:txBody>
      </p:sp>
      <p:pic>
        <p:nvPicPr>
          <p:cNvPr id="2055" name="Picture 7" descr="C:\Users\Кирилл\Desktop\фигурное катание\00006V38BJOVEEQI-C30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90" t="9636" r="9557" b="13275"/>
          <a:stretch>
            <a:fillRect/>
          </a:stretch>
        </p:blipFill>
        <p:spPr bwMode="auto">
          <a:xfrm>
            <a:off x="316973" y="5072074"/>
            <a:ext cx="2567303" cy="1643074"/>
          </a:xfrm>
          <a:prstGeom prst="rect">
            <a:avLst/>
          </a:prstGeom>
          <a:noFill/>
        </p:spPr>
      </p:pic>
      <p:pic>
        <p:nvPicPr>
          <p:cNvPr id="2056" name="Picture 8" descr="C:\Users\Кирилл\Desktop\1230448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197069" y="4000504"/>
            <a:ext cx="2710385" cy="2500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8" name="Picture 10" descr="C:\Users\Кирилл\Desktop\фигурное катание\post-5-114047847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14290"/>
            <a:ext cx="2349269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2626</TotalTime>
  <Words>196</Words>
  <Application>Microsoft PowerPoint</Application>
  <PresentationFormat>Экран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«Фигурное катание – любимый вид спорта миллионов»</vt:lpstr>
      <vt:lpstr>Фигурное катание – самый красивый вид спорта зимних Олимпийских игр в СОЧИ в 2014 году</vt:lpstr>
      <vt:lpstr>Для миллионов болельщиков фигурное катание – это </vt:lpstr>
      <vt:lpstr>…искусство</vt:lpstr>
      <vt:lpstr>Слайд 5</vt:lpstr>
      <vt:lpstr>…танец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Кирилл</cp:lastModifiedBy>
  <cp:revision>297</cp:revision>
  <dcterms:created xsi:type="dcterms:W3CDTF">1601-01-01T00:00:00Z</dcterms:created>
  <dcterms:modified xsi:type="dcterms:W3CDTF">2014-01-08T17:24:43Z</dcterms:modified>
</cp:coreProperties>
</file>