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7" r:id="rId4"/>
    <p:sldId id="266" r:id="rId5"/>
    <p:sldId id="264" r:id="rId6"/>
    <p:sldId id="268" r:id="rId7"/>
    <p:sldId id="272" r:id="rId8"/>
    <p:sldId id="278" r:id="rId9"/>
    <p:sldId id="276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7" autoAdjust="0"/>
    <p:restoredTop sz="94660"/>
  </p:normalViewPr>
  <p:slideViewPr>
    <p:cSldViewPr>
      <p:cViewPr varScale="1">
        <p:scale>
          <a:sx n="72" d="100"/>
          <a:sy n="72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B7C6-CC7A-4A86-B9D0-7CD2A970A79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16E2C-B7C8-4E51-8710-5D11B8044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6E2C-B7C8-4E51-8710-5D11B8044D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6E2C-B7C8-4E51-8710-5D11B8044DA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6E2C-B7C8-4E51-8710-5D11B8044D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6E2C-B7C8-4E51-8710-5D11B8044DA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6E2C-B7C8-4E51-8710-5D11B8044DA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6E2C-B7C8-4E51-8710-5D11B8044DA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6E2C-B7C8-4E51-8710-5D11B8044D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357166"/>
            <a:ext cx="612674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Британская монархия: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дань традиции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политическая необходимость?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00430" y="6143644"/>
            <a:ext cx="6072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проекта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Садовникова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Л.В.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53657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500306"/>
            <a:ext cx="2643206" cy="3699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571876"/>
            <a:ext cx="42074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«Королеву можно любить или не любить, но не уважать ее невозможно…»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3148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80969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 урок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формирование групп, распределение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вопросов по группам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 урок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работа в группах: поиск и систематизация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информации, распределение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ролей в группах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3 урок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работа в группах: подготовка презентаций,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публикаций, консультации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учителем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4 урок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защита работ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723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Приглашаю принять участие в проекте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er_majesty_queen_elizabeth_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3010506" cy="425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апа\Desktop\Английский язык документация\королева\1196168947_c2f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2862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queen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680766" cy="3714776"/>
          </a:xfrm>
          <a:prstGeom prst="rect">
            <a:avLst/>
          </a:prstGeom>
        </p:spPr>
      </p:pic>
      <p:pic>
        <p:nvPicPr>
          <p:cNvPr id="8" name="Рисунок 7" descr="elizaveta_ii_s_korolevskoy_sem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500438"/>
            <a:ext cx="4822064" cy="32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4744" y="500042"/>
            <a:ext cx="3987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Знаете ли вы…?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429132"/>
            <a:ext cx="38822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 станет следующим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монархом Великобритании?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1357298"/>
            <a:ext cx="510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зовут королеву Великобритании?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364" y="2071678"/>
            <a:ext cx="5111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Является 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рождение королевы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национальным праздником?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4611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Известно ли вам, что…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queen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143248"/>
            <a:ext cx="2714644" cy="3571900"/>
          </a:xfrm>
          <a:prstGeom prst="rect">
            <a:avLst/>
          </a:prstGeom>
        </p:spPr>
      </p:pic>
      <p:pic>
        <p:nvPicPr>
          <p:cNvPr id="4" name="Рисунок 3" descr="queen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57166"/>
            <a:ext cx="2601226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1428736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Коронация Елизаветы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состоялась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июня 1953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Ей исполнилось 27 лет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она до сих пор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королевой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Великобритании.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onarh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00042"/>
            <a:ext cx="4714908" cy="3096123"/>
          </a:xfrm>
          <a:prstGeom prst="rect">
            <a:avLst/>
          </a:prstGeom>
        </p:spPr>
      </p:pic>
      <p:pic>
        <p:nvPicPr>
          <p:cNvPr id="19458" name="Picture 2" descr="queenelizabeth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39719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4" y="4500570"/>
            <a:ext cx="4507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Елизавета – одна из самых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богатых женщин мира.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4611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Известно ли вам, что…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zaveta_ii_s_korolevskoy_sem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7278031" cy="4852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643578"/>
            <a:ext cx="8515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 Елизаветы и Филиппа четверо детей - наследник Чарльз,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Анна, Эдвард и Эндрю.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Известно ли вам, что…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er_majesty_queen_elizabeth_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429124" cy="625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2066" y="2643182"/>
            <a:ext cx="3844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Елизавете Второй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исполнилось 83 года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04664"/>
            <a:ext cx="4611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Известно ли вам, что…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43608" y="3573016"/>
            <a:ext cx="7805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королева обожает шляпы и никогда не появляется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них на публике.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476672"/>
            <a:ext cx="4384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Известно ли вам, что…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200px-Elizav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05000" cy="2895600"/>
          </a:xfrm>
          <a:prstGeom prst="rect">
            <a:avLst/>
          </a:prstGeom>
        </p:spPr>
      </p:pic>
      <p:pic>
        <p:nvPicPr>
          <p:cNvPr id="5" name="Рисунок 4" descr="0622_Shliap_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0"/>
            <a:ext cx="1928968" cy="2928934"/>
          </a:xfrm>
          <a:prstGeom prst="rect">
            <a:avLst/>
          </a:prstGeom>
        </p:spPr>
      </p:pic>
      <p:pic>
        <p:nvPicPr>
          <p:cNvPr id="6" name="Рисунок 5" descr="0622_Shliap_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0"/>
            <a:ext cx="1954801" cy="2928933"/>
          </a:xfrm>
          <a:prstGeom prst="rect">
            <a:avLst/>
          </a:prstGeom>
        </p:spPr>
      </p:pic>
      <p:pic>
        <p:nvPicPr>
          <p:cNvPr id="7" name="Рисунок 6" descr="0622_Shliap_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0"/>
            <a:ext cx="1839813" cy="2928933"/>
          </a:xfrm>
          <a:prstGeom prst="rect">
            <a:avLst/>
          </a:prstGeom>
        </p:spPr>
      </p:pic>
      <p:pic>
        <p:nvPicPr>
          <p:cNvPr id="8" name="Рисунок 7" descr="0622_Shliap_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3214686"/>
            <a:ext cx="2344990" cy="3643314"/>
          </a:xfrm>
          <a:prstGeom prst="rect">
            <a:avLst/>
          </a:prstGeom>
        </p:spPr>
      </p:pic>
      <p:pic>
        <p:nvPicPr>
          <p:cNvPr id="9" name="Рисунок 8" descr="0622_Shliap_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245360"/>
            <a:ext cx="2384502" cy="3612640"/>
          </a:xfrm>
          <a:prstGeom prst="rect">
            <a:avLst/>
          </a:prstGeom>
        </p:spPr>
      </p:pic>
      <p:pic>
        <p:nvPicPr>
          <p:cNvPr id="10" name="Рисунок 9" descr="0622_Shliap_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7422" y="3214686"/>
            <a:ext cx="2404748" cy="3643314"/>
          </a:xfrm>
          <a:prstGeom prst="rect">
            <a:avLst/>
          </a:prstGeom>
        </p:spPr>
      </p:pic>
      <p:pic>
        <p:nvPicPr>
          <p:cNvPr id="11" name="Рисунок 10" descr="0622_Shliap_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4876" y="3195309"/>
            <a:ext cx="2500330" cy="3662691"/>
          </a:xfrm>
          <a:prstGeom prst="rect">
            <a:avLst/>
          </a:prstGeom>
        </p:spPr>
      </p:pic>
      <p:pic>
        <p:nvPicPr>
          <p:cNvPr id="12" name="Рисунок 11" descr="16808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5206" y="0"/>
            <a:ext cx="2200271" cy="3000372"/>
          </a:xfrm>
          <a:prstGeom prst="rect">
            <a:avLst/>
          </a:prstGeom>
        </p:spPr>
      </p:pic>
      <p:pic>
        <p:nvPicPr>
          <p:cNvPr id="13" name="Рисунок 12" descr="32178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386962">
            <a:off x="123826" y="645786"/>
            <a:ext cx="2939567" cy="2481194"/>
          </a:xfrm>
          <a:prstGeom prst="rect">
            <a:avLst/>
          </a:prstGeom>
        </p:spPr>
      </p:pic>
      <p:pic>
        <p:nvPicPr>
          <p:cNvPr id="14" name="Рисунок 13" descr="15368998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345543">
            <a:off x="2631738" y="328481"/>
            <a:ext cx="2428892" cy="3186624"/>
          </a:xfrm>
          <a:prstGeom prst="rect">
            <a:avLst/>
          </a:prstGeom>
        </p:spPr>
      </p:pic>
      <p:pic>
        <p:nvPicPr>
          <p:cNvPr id="15" name="Рисунок 14" descr="1196168796_3d47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626290">
            <a:off x="5592621" y="440239"/>
            <a:ext cx="3534864" cy="2695583"/>
          </a:xfrm>
          <a:prstGeom prst="rect">
            <a:avLst/>
          </a:prstGeom>
        </p:spPr>
      </p:pic>
      <p:pic>
        <p:nvPicPr>
          <p:cNvPr id="16" name="Рисунок 15" descr="1196168806_4cf00.jpg"/>
          <p:cNvPicPr>
            <a:picLocks noChangeAspect="1"/>
          </p:cNvPicPr>
          <p:nvPr/>
        </p:nvPicPr>
        <p:blipFill>
          <a:blip r:embed="rId15" cstate="print"/>
          <a:srcRect b="24171"/>
          <a:stretch>
            <a:fillRect/>
          </a:stretch>
        </p:blipFill>
        <p:spPr>
          <a:xfrm rot="1284256">
            <a:off x="6501492" y="2347110"/>
            <a:ext cx="2838450" cy="2889090"/>
          </a:xfrm>
          <a:prstGeom prst="rect">
            <a:avLst/>
          </a:prstGeom>
        </p:spPr>
      </p:pic>
      <p:pic>
        <p:nvPicPr>
          <p:cNvPr id="17" name="Рисунок 16" descr="1196168806_6b73f.jpg"/>
          <p:cNvPicPr>
            <a:picLocks noChangeAspect="1"/>
          </p:cNvPicPr>
          <p:nvPr/>
        </p:nvPicPr>
        <p:blipFill>
          <a:blip r:embed="rId16" cstate="print"/>
          <a:srcRect l="18333"/>
          <a:stretch>
            <a:fillRect/>
          </a:stretch>
        </p:blipFill>
        <p:spPr>
          <a:xfrm rot="1084262">
            <a:off x="3326200" y="1977540"/>
            <a:ext cx="3500432" cy="2657475"/>
          </a:xfrm>
          <a:prstGeom prst="rect">
            <a:avLst/>
          </a:prstGeom>
        </p:spPr>
      </p:pic>
      <p:pic>
        <p:nvPicPr>
          <p:cNvPr id="18" name="Рисунок 17" descr="1196168925_30b44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298605">
            <a:off x="171800" y="2034651"/>
            <a:ext cx="3500447" cy="3150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3362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Следовательно…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1469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Королева выполняет не только представительские функции: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открытие сессий парламента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встречи глав государств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визиты в другие государства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733256"/>
            <a:ext cx="5904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и является неотъемлемой частью жизни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своего королевства.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196168796_2da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2823422" cy="2972023"/>
          </a:xfrm>
          <a:prstGeom prst="rect">
            <a:avLst/>
          </a:prstGeom>
        </p:spPr>
      </p:pic>
      <p:pic>
        <p:nvPicPr>
          <p:cNvPr id="9" name="Рисунок 8" descr="0622_Shliap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844824"/>
            <a:ext cx="2444540" cy="3638195"/>
          </a:xfrm>
          <a:prstGeom prst="rect">
            <a:avLst/>
          </a:prstGeom>
        </p:spPr>
      </p:pic>
      <p:pic>
        <p:nvPicPr>
          <p:cNvPr id="10" name="Рисунок 9" descr="166837764.jpg"/>
          <p:cNvPicPr>
            <a:picLocks noChangeAspect="1"/>
          </p:cNvPicPr>
          <p:nvPr/>
        </p:nvPicPr>
        <p:blipFill>
          <a:blip r:embed="rId4" cstate="print"/>
          <a:srcRect l="9670" r="14902"/>
          <a:stretch>
            <a:fillRect/>
          </a:stretch>
        </p:blipFill>
        <p:spPr>
          <a:xfrm>
            <a:off x="3275856" y="2636912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6982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Работая над проектом мы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постараемся ответить на вопросы: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1683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Какие монархи оставили заметный след в истории Великобритании?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Как изменился закон о престолонаследовании в наши дни?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Какие функции возложены на монарха в современной Великобритании?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280</Words>
  <Application>Microsoft Office PowerPoint</Application>
  <PresentationFormat>Экран (4:3)</PresentationFormat>
  <Paragraphs>65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Лида</dc:creator>
  <cp:lastModifiedBy>LIDA</cp:lastModifiedBy>
  <cp:revision>45</cp:revision>
  <dcterms:created xsi:type="dcterms:W3CDTF">2009-05-11T09:36:37Z</dcterms:created>
  <dcterms:modified xsi:type="dcterms:W3CDTF">2011-11-07T11:43:59Z</dcterms:modified>
</cp:coreProperties>
</file>