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1.pic4you.ru/allimage/y2012/12-09/12216/2798897.png" TargetMode="External"/><Relationship Id="rId2" Type="http://schemas.openxmlformats.org/officeDocument/2006/relationships/hyperlink" Target="http://www.artleo.com/pic/download.php?file=201108/1024x768/artleo.com-497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yandsearch;web;;&amp;text=&amp;etext=521.4-MzV9z6d4TH_YufuBJSqAb8wa0R6qNg37-JGSz2yfDoIMQwsCalbnsGvlii3y0-E4TjAe1JS1s9wamhxMZxhyiTcMLRkuaG1u7t4Nb8tcNQ9jY1bTZtTyFn88VKG0izX_A6HJC-5DhIiKnheqiR-Tor1disXhDoY2VWrCTeCSHII4cj7qWvcRvNRdUXWMebGw84vHoGldiA6313aZSpn6dTfiAFrfz68hSwhRCTdZKMG5o1GIF2FKDgKYTQ4LmGDplUA2mXVZZ5c63GtJWG5YwyMiVZ9VyAfNQ8Ousgy0s.8807d17f0644654e85e0cc980e2a7637a57271ff&amp;uuid=&amp;state=AiuY0DBWFJ4ePaEse6rgeKdnI0e4oXuRYo0IEhrXr7wuW4NtZ-NwkX8sBHxJldSQ4sJODdGGr4VZd3NqJ8kHmdAShwTopJVNDVgP1JD4l1DV7h5fG9bm8ZBWc6byij4o9pCUC_uS43iwnnegG7xRHA473pUUUWiYGGJJbMZgQwFHULsIonGRUewMMtotEWoskeaFkMdBnWQ98QlVFpSfphECMBqQNKhJbfGRGiV862NvJYVlq1EiVzneLscGGXai813RO4Fdcqg&amp;data=UlNrNmk5WktYejR0eWJFYk1LdmtxaU51ci0zUk5QaEZzU0huTnB4a3VlQlc0bWlJQ0FCX2l3RG9KZEpnYndiVk9wdTlDcHRxV2pxSmI2blBkeGFMM0lGMTJacy1sQzBzY2VFSlBDR01KYjQ&amp;b64e=2&amp;sign=3121a1a28bbd57bbc77129df11afc5a9&amp;keyno=0&amp;l10n=ru&amp;cts=1417104214780&amp;mc=5.349550733778523" TargetMode="External"/><Relationship Id="rId5" Type="http://schemas.openxmlformats.org/officeDocument/2006/relationships/hyperlink" Target="http://yandex.ru/clck/jsredir?from=yandex.ru;yandsearch;web;;&amp;text=&amp;etext=521.g-N9X09R7tOMPNdtfdM_CYBcUKi31QRZUF0KviQKgx3vUzlrGL3ZdEKwhpd6L6uyjW24zcaNP2SAVd1KxFqEJidkORB7r4gYOo2IVlv05AMSA_nPIlEEsDhxJIBSqk3g4rGU75d9nb8rwfdJX_Ma5mdsS_FTBYMWytx-pBpiYg6lrRv5NGw1P0BakhLq_-72RcKrhiaErfAY3_LDR8g0-zQRyOSrNmEw1qLDGURBH2bqNPpOZRI3_nmE0dNMF5niJVboTgZfWhNYklroDx21gw.6d47aa071962d0af82c2bf85d2fe4c3bc874e9a6&amp;uuid=&amp;state=AiuY0DBWFJ4ePaEse6rgeKdnI0e4oXuRYo0IEhrXr7w0L24O5Xv8RnUVwmxyeTliQI-KbE6oCBXgRZPX7J2RuSr9Zeb2iqOL3OYQba3PlY2x8N-c3h6B5RubcIxKrCdOFvqBaSbF1krGw1cnOWjeN3UCwBke0AmNQA7kpua-z0MEBrU-acj6l1rVjWaY0o00y6juYKgSM_A6rVErtJd3HMmSFTDdvu341VBbcrezRfKpQ5Nh0wLn72zPvhMGBJvC1oXAB-yBidQ&amp;data=UlNrNmk5WktYejR0eWJFYk1LdmtxbWNUeEdBZFBTeGFZN29uSVJUR2Q1MzliQW5SVnRRM3ZBWFlRVXNRbDlLT1JiYmVTTnA3Z1VReVRXNERmcVY2YUZvcmZQX2pVZ3RuOWlVUzluYnNTRzg&amp;b64e=2&amp;sign=f79e90ced2c11018ad11424df236ef1f&amp;keyno=0&amp;l10n=ru&amp;cts=1417102801835&amp;mc=5.193746084913102" TargetMode="External"/><Relationship Id="rId4" Type="http://schemas.openxmlformats.org/officeDocument/2006/relationships/hyperlink" Target="http://yandex.ru/images?uinfo=sw-1231-sh-692-ww-1218-wh-602-pd-1-wp-2x3_640x960-lt-3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484784"/>
            <a:ext cx="6048672" cy="1224136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      </a:t>
            </a:r>
            <a:r>
              <a:rPr lang="ru-RU" sz="7200" dirty="0" smtClean="0"/>
              <a:t>Поет </a:t>
            </a:r>
            <a:r>
              <a:rPr lang="ru-RU" sz="7200" dirty="0" smtClean="0"/>
              <a:t>зима</a:t>
            </a:r>
            <a:endParaRPr lang="ru-RU" sz="7200" b="1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5032648" cy="8389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        Сергей Есенин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im0-tub-ru.yandex.net/i?id=e1425662bdee9494d6180a3442ba4f7d-97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2232248" cy="3224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74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4248472" cy="5184576"/>
          </a:xfrm>
        </p:spPr>
        <p:txBody>
          <a:bodyPr anchor="t"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Поет зима - аукает,</a:t>
            </a:r>
          </a:p>
          <a:p>
            <a:pPr>
              <a:buNone/>
            </a:pPr>
            <a:r>
              <a:rPr lang="ru-RU" sz="2400" dirty="0" smtClean="0"/>
              <a:t>Мохнатый лес баюкает</a:t>
            </a:r>
          </a:p>
          <a:p>
            <a:pPr>
              <a:buNone/>
            </a:pPr>
            <a:r>
              <a:rPr lang="ru-RU" sz="2400" dirty="0" err="1" smtClean="0"/>
              <a:t>Стозвоном</a:t>
            </a:r>
            <a:r>
              <a:rPr lang="ru-RU" sz="2400" dirty="0" smtClean="0"/>
              <a:t> сосняка.</a:t>
            </a:r>
          </a:p>
          <a:p>
            <a:pPr>
              <a:buNone/>
            </a:pPr>
            <a:r>
              <a:rPr lang="ru-RU" sz="2400" dirty="0" smtClean="0"/>
              <a:t>Кругом с тоской глубокою</a:t>
            </a:r>
          </a:p>
          <a:p>
            <a:pPr>
              <a:buNone/>
            </a:pPr>
            <a:r>
              <a:rPr lang="ru-RU" sz="2400" dirty="0" smtClean="0"/>
              <a:t>Плывут в страну далекую</a:t>
            </a:r>
          </a:p>
          <a:p>
            <a:pPr>
              <a:buNone/>
            </a:pPr>
            <a:r>
              <a:rPr lang="ru-RU" sz="2400" dirty="0" smtClean="0"/>
              <a:t>Седые облака.</a:t>
            </a:r>
          </a:p>
          <a:p>
            <a:pPr>
              <a:buNone/>
            </a:pPr>
            <a:r>
              <a:rPr lang="ru-RU" sz="2400" dirty="0" smtClean="0"/>
              <a:t>А по двору метелица</a:t>
            </a:r>
          </a:p>
          <a:p>
            <a:pPr>
              <a:buNone/>
            </a:pPr>
            <a:r>
              <a:rPr lang="ru-RU" sz="2400" dirty="0" smtClean="0"/>
              <a:t>Ковром шелковым стелется,</a:t>
            </a:r>
          </a:p>
          <a:p>
            <a:pPr>
              <a:buNone/>
            </a:pPr>
            <a:r>
              <a:rPr lang="ru-RU" sz="2400" dirty="0" smtClean="0"/>
              <a:t>Но больно холодна.</a:t>
            </a:r>
          </a:p>
          <a:p>
            <a:pPr>
              <a:buNone/>
            </a:pPr>
            <a:r>
              <a:rPr lang="ru-RU" sz="2400" dirty="0" smtClean="0"/>
              <a:t>Воробышки игривые,</a:t>
            </a:r>
          </a:p>
          <a:p>
            <a:pPr>
              <a:buNone/>
            </a:pPr>
            <a:r>
              <a:rPr lang="ru-RU" sz="2400" dirty="0" smtClean="0"/>
              <a:t>Как детки сиротливые,</a:t>
            </a:r>
          </a:p>
          <a:p>
            <a:pPr>
              <a:buNone/>
            </a:pPr>
            <a:r>
              <a:rPr lang="ru-RU" sz="2400" dirty="0" smtClean="0"/>
              <a:t>Прижались у окна.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Поет зима</a:t>
            </a:r>
            <a:endParaRPr lang="ru-RU" dirty="0"/>
          </a:p>
        </p:txBody>
      </p:sp>
      <p:pic>
        <p:nvPicPr>
          <p:cNvPr id="5122" name="Picture 2" descr="http://im0-tub-ru.yandex.net/i?id=3d0bffacccb789e9937278e481986715-2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17248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7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4752528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Озябли пташки малые</a:t>
            </a:r>
            <a:br>
              <a:rPr lang="ru-RU" sz="2400" dirty="0" smtClean="0"/>
            </a:br>
            <a:r>
              <a:rPr lang="ru-RU" sz="2400" dirty="0" smtClean="0"/>
              <a:t>Голодные, усталые,</a:t>
            </a:r>
            <a:br>
              <a:rPr lang="ru-RU" sz="2400" dirty="0" smtClean="0"/>
            </a:br>
            <a:r>
              <a:rPr lang="ru-RU" sz="2400" dirty="0" smtClean="0"/>
              <a:t>И жмутся поплотней.</a:t>
            </a:r>
            <a:br>
              <a:rPr lang="ru-RU" sz="2400" dirty="0" smtClean="0"/>
            </a:br>
            <a:r>
              <a:rPr lang="ru-RU" sz="2400" dirty="0" smtClean="0"/>
              <a:t>А вьюга с ревом бешеным</a:t>
            </a:r>
            <a:br>
              <a:rPr lang="ru-RU" sz="2400" dirty="0" smtClean="0"/>
            </a:br>
            <a:r>
              <a:rPr lang="ru-RU" sz="2400" dirty="0" smtClean="0"/>
              <a:t>Стучит по ставням свешенным</a:t>
            </a:r>
            <a:br>
              <a:rPr lang="ru-RU" sz="2400" dirty="0" smtClean="0"/>
            </a:br>
            <a:r>
              <a:rPr lang="ru-RU" sz="2400" dirty="0" smtClean="0"/>
              <a:t>И злится все сильней.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968552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Поет зима</a:t>
            </a:r>
            <a:endParaRPr lang="ru-RU" sz="3600" dirty="0"/>
          </a:p>
        </p:txBody>
      </p:sp>
      <p:pic>
        <p:nvPicPr>
          <p:cNvPr id="2051" name="Picture 3" descr="http://img-fotki.yandex.ru/get/38/64520380.1d/0_6ead2_9d686bee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389149" cy="430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43490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 дремлют пташки нежные</a:t>
            </a:r>
          </a:p>
          <a:p>
            <a:pPr>
              <a:buNone/>
            </a:pPr>
            <a:r>
              <a:rPr lang="ru-RU" sz="2400" dirty="0" smtClean="0"/>
              <a:t>Под эти вихри снежные</a:t>
            </a:r>
          </a:p>
          <a:p>
            <a:pPr>
              <a:buNone/>
            </a:pPr>
            <a:r>
              <a:rPr lang="ru-RU" sz="2400" dirty="0" smtClean="0"/>
              <a:t>У мерзлого окна.</a:t>
            </a:r>
          </a:p>
          <a:p>
            <a:pPr>
              <a:buNone/>
            </a:pPr>
            <a:r>
              <a:rPr lang="ru-RU" sz="2400" dirty="0" smtClean="0"/>
              <a:t>И снится им прекрасная,</a:t>
            </a:r>
          </a:p>
          <a:p>
            <a:pPr>
              <a:buNone/>
            </a:pPr>
            <a:r>
              <a:rPr lang="ru-RU" sz="2400" dirty="0" smtClean="0"/>
              <a:t>В улыбках солнца ясная</a:t>
            </a:r>
          </a:p>
          <a:p>
            <a:pPr>
              <a:buNone/>
            </a:pPr>
            <a:r>
              <a:rPr lang="ru-RU" sz="2400" dirty="0" smtClean="0"/>
              <a:t>Красавица весна.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616624" cy="1066130"/>
          </a:xfrm>
        </p:spPr>
        <p:txBody>
          <a:bodyPr/>
          <a:lstStyle/>
          <a:p>
            <a:r>
              <a:rPr lang="ru-RU" dirty="0" smtClean="0"/>
              <a:t>Поет зима</a:t>
            </a:r>
            <a:endParaRPr lang="ru-RU" dirty="0"/>
          </a:p>
        </p:txBody>
      </p:sp>
      <p:pic>
        <p:nvPicPr>
          <p:cNvPr id="3074" name="Picture 2" descr="Материалы за Декабрь 2010 года &quot; Страница 16 &quot; PixelBrush - Портал о дизайне. Скачать фото, картинки, обои, рисунки, иконки, к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56996"/>
            <a:ext cx="3744416" cy="495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Команда «Зимняя вьюга»</a:t>
            </a:r>
            <a:br>
              <a:rPr lang="ru-RU" dirty="0" smtClean="0"/>
            </a:br>
            <a:r>
              <a:rPr lang="ru-RU" dirty="0" smtClean="0"/>
              <a:t>МАОУ СОШ№22г.Балаково</a:t>
            </a:r>
            <a:br>
              <a:rPr lang="ru-RU" dirty="0" smtClean="0"/>
            </a:br>
            <a:r>
              <a:rPr lang="ru-RU" dirty="0" smtClean="0"/>
              <a:t>Саратовской области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0669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8А класс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Рухманова</a:t>
            </a:r>
            <a:r>
              <a:rPr lang="ru-RU" b="1" dirty="0" smtClean="0">
                <a:solidFill>
                  <a:srgbClr val="FF0000"/>
                </a:solidFill>
              </a:rPr>
              <a:t> Ксения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Прахов Павел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Сабинин</a:t>
            </a:r>
            <a:r>
              <a:rPr lang="ru-RU" b="1" dirty="0" smtClean="0">
                <a:solidFill>
                  <a:srgbClr val="FF0000"/>
                </a:solidFill>
              </a:rPr>
              <a:t> Даниил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Лопышов</a:t>
            </a:r>
            <a:r>
              <a:rPr lang="ru-RU" b="1" dirty="0" smtClean="0">
                <a:solidFill>
                  <a:srgbClr val="FF0000"/>
                </a:solidFill>
              </a:rPr>
              <a:t> Дмитрий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715200" cy="4065315"/>
          </a:xfrm>
        </p:spPr>
        <p:txBody>
          <a:bodyPr>
            <a:norm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hlinkClick r:id="rId2"/>
              </a:rPr>
              <a:t>http://www.artleo.com/pic/download.php?file=201108/1024x768/artleo.com-4975.jpg</a:t>
            </a:r>
            <a:r>
              <a:rPr lang="ru-RU" sz="1400" dirty="0">
                <a:solidFill>
                  <a:prstClr val="black"/>
                </a:solidFill>
              </a:rPr>
              <a:t> -фон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hlinkClick r:id="rId3"/>
              </a:rPr>
              <a:t>http://s1.pic4you.ru/allimage/y2012/12-09/12216/2798897.png</a:t>
            </a:r>
            <a:r>
              <a:rPr lang="ru-RU" sz="1400" dirty="0">
                <a:solidFill>
                  <a:prstClr val="black"/>
                </a:solidFill>
              </a:rPr>
              <a:t> -фон</a:t>
            </a:r>
          </a:p>
          <a:p>
            <a:r>
              <a:rPr lang="en-US" sz="1400" dirty="0" smtClean="0">
                <a:hlinkClick r:id="rId4"/>
              </a:rPr>
              <a:t>http://yandex.ru/images?uinfo=sw-1231-sh-692-ww-1218-wh-602-pd-1-wp-2x3_640x960-lt-307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animator.2x2forum.ru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otkrytki-animashki.ru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Интернет-ресурсы: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4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113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      Поет зима</vt:lpstr>
      <vt:lpstr>Поет зима</vt:lpstr>
      <vt:lpstr>Поет зима</vt:lpstr>
      <vt:lpstr>Поет зима</vt:lpstr>
      <vt:lpstr>Команда «Зимняя вьюга» МАОУ СОШ№22г.Балаково Саратовской области 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Пользователь Windows</cp:lastModifiedBy>
  <cp:revision>27</cp:revision>
  <dcterms:created xsi:type="dcterms:W3CDTF">2014-10-29T15:37:29Z</dcterms:created>
  <dcterms:modified xsi:type="dcterms:W3CDTF">2014-11-28T15:19:38Z</dcterms:modified>
</cp:coreProperties>
</file>