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2" r:id="rId3"/>
    <p:sldId id="261" r:id="rId4"/>
    <p:sldId id="273" r:id="rId5"/>
    <p:sldId id="260" r:id="rId6"/>
    <p:sldId id="272" r:id="rId7"/>
    <p:sldId id="271" r:id="rId8"/>
    <p:sldId id="269" r:id="rId9"/>
    <p:sldId id="258" r:id="rId10"/>
    <p:sldId id="259" r:id="rId11"/>
    <p:sldId id="266" r:id="rId12"/>
    <p:sldId id="265" r:id="rId13"/>
    <p:sldId id="276" r:id="rId14"/>
    <p:sldId id="277" r:id="rId15"/>
    <p:sldId id="264" r:id="rId16"/>
    <p:sldId id="278" r:id="rId17"/>
    <p:sldId id="279" r:id="rId18"/>
    <p:sldId id="274" r:id="rId19"/>
  </p:sldIdLst>
  <p:sldSz cx="9144000" cy="6858000" type="screen4x3"/>
  <p:notesSz cx="6858000" cy="9144000"/>
  <p:photoAlbum layout="2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6F1AFDC-B248-4098-BF50-C8F8EFFF27D5}" type="datetimeFigureOut">
              <a:rPr lang="ru-RU" smtClean="0"/>
              <a:t>10.02.2011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CEFF09-A04E-4765-A86E-614EDA916F1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 мы начинали работу над проектом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149080"/>
            <a:ext cx="5616624" cy="16773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Участники проекта</a:t>
            </a:r>
          </a:p>
          <a:p>
            <a:pPr algn="ctr"/>
            <a:r>
              <a:rPr lang="ru-RU" sz="2800" dirty="0" smtClean="0"/>
              <a:t> «Нужны ли нам скороговорки?», обучающиеся 1 класса «Г»</a:t>
            </a:r>
          </a:p>
          <a:p>
            <a:pPr algn="ctr"/>
            <a:r>
              <a:rPr lang="ru-RU" sz="2800" dirty="0" smtClean="0"/>
              <a:t> МОУ «СОШ № 28»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376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Мальчишки составляют план</a:t>
            </a:r>
            <a:endParaRPr lang="ru-RU" sz="3600" dirty="0"/>
          </a:p>
        </p:txBody>
      </p:sp>
      <p:pic>
        <p:nvPicPr>
          <p:cNvPr id="3075" name="Picture 3" descr="C:\Users\Людмила\Desktop\фото2\DSC04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юдмила\Desktop\фото2\DSC04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55160" cy="11734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Один  Ум хорошо, а несколько?</a:t>
            </a:r>
            <a:endParaRPr lang="ru-RU" sz="3600" dirty="0"/>
          </a:p>
        </p:txBody>
      </p:sp>
      <p:pic>
        <p:nvPicPr>
          <p:cNvPr id="4098" name="Picture 2" descr="C:\Users\Людмила\Desktop\фото2\DSC04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33600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99176" cy="117348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</a:t>
            </a:r>
            <a:r>
              <a:rPr lang="ru-RU" sz="4000" dirty="0" smtClean="0"/>
              <a:t>ика знает, что делать </a:t>
            </a:r>
            <a:endParaRPr lang="ru-RU" sz="4000" dirty="0"/>
          </a:p>
        </p:txBody>
      </p:sp>
      <p:pic>
        <p:nvPicPr>
          <p:cNvPr id="5122" name="Picture 2" descr="C:\Users\Людмила\Desktop\фото2\DSC04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33600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Планы готовы, пора работать</a:t>
            </a:r>
            <a:endParaRPr lang="ru-RU" dirty="0"/>
          </a:p>
        </p:txBody>
      </p:sp>
      <p:pic>
        <p:nvPicPr>
          <p:cNvPr id="8" name="Picture 3" descr="C:\Users\Людмила\Desktop\фото2\DSC04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" y="1844824"/>
            <a:ext cx="3520440" cy="33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юдмила\Desktop\фото2\DSC04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842655"/>
            <a:ext cx="3521075" cy="334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4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Ох и трудно составлять планы</a:t>
            </a:r>
            <a:endParaRPr lang="ru-RU" dirty="0"/>
          </a:p>
        </p:txBody>
      </p:sp>
      <p:pic>
        <p:nvPicPr>
          <p:cNvPr id="11266" name="Picture 2" descr="C:\Users\Людмила\Desktop\фото2\DSC04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Людмила\Desktop\фото2\DSC04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3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408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Возникла проблема, как решить?</a:t>
            </a:r>
            <a:endParaRPr lang="ru-RU" sz="4400" dirty="0"/>
          </a:p>
        </p:txBody>
      </p:sp>
      <p:pic>
        <p:nvPicPr>
          <p:cNvPr id="7170" name="Picture 2" descr="C:\Users\Людмила\Desktop\фото2\DSC04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фото2\DSC04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скороговорок</a:t>
            </a:r>
            <a:endParaRPr lang="ru-RU" dirty="0"/>
          </a:p>
        </p:txBody>
      </p:sp>
      <p:pic>
        <p:nvPicPr>
          <p:cNvPr id="1026" name="Picture 2" descr="C:\Users\Людмила\Desktop\фото2\DSC034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фото2\DSC03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0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20728"/>
          </a:xfrm>
        </p:spPr>
        <p:txBody>
          <a:bodyPr/>
          <a:lstStyle/>
          <a:p>
            <a:pPr algn="ctr"/>
            <a:r>
              <a:rPr lang="ru-RU" dirty="0" smtClean="0"/>
              <a:t>Рисуем скороговорки</a:t>
            </a:r>
            <a:endParaRPr lang="ru-RU" dirty="0"/>
          </a:p>
        </p:txBody>
      </p:sp>
      <p:pic>
        <p:nvPicPr>
          <p:cNvPr id="1026" name="Picture 2" descr="C:\Users\Людмила\Desktop\фото2\умн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067637" cy="30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фото2\умел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067638" cy="30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0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М</a:t>
            </a:r>
            <a:r>
              <a:rPr lang="ru-RU" dirty="0" smtClean="0"/>
              <a:t>атвей </a:t>
            </a:r>
            <a:r>
              <a:rPr lang="ru-RU" dirty="0"/>
              <a:t>За работой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3199256" cy="463711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Ну а теперь за работу. Матвей знает как все сделать красиво. Ждем результата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Людмила\Desktop\фото2\DSC04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37970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Смотрим презентацию</a:t>
            </a:r>
            <a:endParaRPr lang="ru-RU" dirty="0"/>
          </a:p>
        </p:txBody>
      </p:sp>
      <p:pic>
        <p:nvPicPr>
          <p:cNvPr id="1027" name="Picture 3" descr="C:\Users\Людмила\Desktop\фото2\DSC04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Думаем, что же сделать</a:t>
            </a:r>
            <a:endParaRPr lang="ru-RU" dirty="0"/>
          </a:p>
        </p:txBody>
      </p:sp>
      <p:pic>
        <p:nvPicPr>
          <p:cNvPr id="1026" name="Picture 2" descr="C:\Users\Людмила\Desktop\фото2\DSC03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696744" cy="46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придумали!</a:t>
            </a:r>
            <a:endParaRPr lang="ru-RU" dirty="0"/>
          </a:p>
        </p:txBody>
      </p:sp>
      <p:pic>
        <p:nvPicPr>
          <p:cNvPr id="4" name="Picture 2" descr="C:\Users\Людмила\Desktop\фото2\DSC04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00800" cy="682530"/>
          </a:xfrm>
        </p:spPr>
        <p:txBody>
          <a:bodyPr/>
          <a:lstStyle/>
          <a:p>
            <a:pPr algn="ctr"/>
            <a:r>
              <a:rPr lang="ru-RU" dirty="0" smtClean="0"/>
              <a:t>Мы хотим!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дмила\Desktop\фото2\DSC03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2008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мы тоже!</a:t>
            </a:r>
            <a:endParaRPr lang="ru-RU" dirty="0"/>
          </a:p>
        </p:txBody>
      </p:sp>
      <p:pic>
        <p:nvPicPr>
          <p:cNvPr id="6" name="Picture 2" descr="C:\Users\Людмила\Desktop\фото2\DSC04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«Генераторы идей» набирают команду</a:t>
            </a:r>
            <a:endParaRPr lang="ru-RU" dirty="0"/>
          </a:p>
        </p:txBody>
      </p:sp>
      <p:pic>
        <p:nvPicPr>
          <p:cNvPr id="4098" name="Picture 2" descr="C:\Users\Людмила\Desktop\фото2\DSC04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юдмила\Desktop\фото2\DSC04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Сложная задача</a:t>
            </a:r>
            <a:endParaRPr lang="ru-RU" dirty="0"/>
          </a:p>
        </p:txBody>
      </p:sp>
      <p:pic>
        <p:nvPicPr>
          <p:cNvPr id="3075" name="Picture 3" descr="C:\Users\Людмила\Desktop\фото2\DSC04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фото2\DSC04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Приступаем к работе</a:t>
            </a:r>
            <a:endParaRPr lang="ru-RU" dirty="0"/>
          </a:p>
        </p:txBody>
      </p:sp>
      <p:pic>
        <p:nvPicPr>
          <p:cNvPr id="2050" name="Picture 2" descr="C:\Users\Людмила\Desktop\фото2\DSC04034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xfrm>
            <a:off x="1043608" y="1628800"/>
            <a:ext cx="6357218" cy="47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110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Так мы начинали работу над проектом</vt:lpstr>
      <vt:lpstr>Смотрим презентацию</vt:lpstr>
      <vt:lpstr>Думаем, что же сделать</vt:lpstr>
      <vt:lpstr>Мы придумали!</vt:lpstr>
      <vt:lpstr>Мы хотим!</vt:lpstr>
      <vt:lpstr>И мы тоже!</vt:lpstr>
      <vt:lpstr>«Генераторы идей» набирают команду</vt:lpstr>
      <vt:lpstr>Сложная задача</vt:lpstr>
      <vt:lpstr>Приступаем к работе</vt:lpstr>
      <vt:lpstr>Мальчишки составляют план</vt:lpstr>
      <vt:lpstr>Один  Ум хорошо, а несколько?</vt:lpstr>
      <vt:lpstr>Вика знает, что делать </vt:lpstr>
      <vt:lpstr>Планы готовы, пора работать</vt:lpstr>
      <vt:lpstr>Ох и трудно составлять планы</vt:lpstr>
      <vt:lpstr>Возникла проблема, как решить?</vt:lpstr>
      <vt:lpstr>Конкурс скороговорок</vt:lpstr>
      <vt:lpstr>Рисуем скороговорки</vt:lpstr>
      <vt:lpstr>Матвей За работой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Людмила</dc:creator>
  <cp:lastModifiedBy>Людмила</cp:lastModifiedBy>
  <cp:revision>12</cp:revision>
  <dcterms:created xsi:type="dcterms:W3CDTF">2011-02-04T16:21:00Z</dcterms:created>
  <dcterms:modified xsi:type="dcterms:W3CDTF">2011-02-10T11:20:47Z</dcterms:modified>
</cp:coreProperties>
</file>