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6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AA07847-B388-41DE-9782-023ADCCD3029}" type="datetimeFigureOut">
              <a:rPr lang="ru-RU" smtClean="0"/>
              <a:t>09.04.2011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EA59899-0EB3-4BC1-8D1F-A30C2FB0813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Мечты – это фантазии или реальные планы?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69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1"/>
            <a:ext cx="8229600" cy="2808312"/>
          </a:xfrm>
        </p:spPr>
        <p:txBody>
          <a:bodyPr/>
          <a:lstStyle/>
          <a:p>
            <a:r>
              <a:rPr lang="ru-RU" dirty="0" smtClean="0"/>
              <a:t>Инструкцию для тех, кто собирается взять банковский кредит для той или иной цели.</a:t>
            </a:r>
          </a:p>
          <a:p>
            <a:r>
              <a:rPr lang="ru-RU" dirty="0" smtClean="0"/>
              <a:t>Универсальную табличную модель для быстрого построения плана выплаты такого кредита.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результате выполнения проекта мы получим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293096"/>
            <a:ext cx="8229600" cy="150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 значит сможем моментально ответить на вопрос</a:t>
            </a: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 сколько будет стоить наша мечта?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5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40568" y="1340768"/>
            <a:ext cx="7772400" cy="1470025"/>
          </a:xfrm>
        </p:spPr>
        <p:txBody>
          <a:bodyPr/>
          <a:lstStyle/>
          <a:p>
            <a:r>
              <a:rPr lang="ru-RU" dirty="0" smtClean="0"/>
              <a:t>Об автомобиле?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 чем Вы мечтаете?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608346" y="2954964"/>
            <a:ext cx="6836296" cy="1326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C00000"/>
                </a:solidFill>
              </a:rPr>
              <a:t>Большом новом доме?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7504" y="4941168"/>
            <a:ext cx="7124328" cy="1181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Или прекрасном образовании?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258" y="1416678"/>
            <a:ext cx="1807468" cy="135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2" y="2924944"/>
            <a:ext cx="1964332" cy="1309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62231"/>
            <a:ext cx="1854595" cy="248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042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Сколько стоит мечта?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Вы когда-нибудь задумывались над вопросом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91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1268761"/>
            <a:ext cx="7772400" cy="1152128"/>
          </a:xfrm>
        </p:spPr>
        <p:txBody>
          <a:bodyPr/>
          <a:lstStyle/>
          <a:p>
            <a:r>
              <a:rPr lang="ru-RU" dirty="0" smtClean="0"/>
              <a:t>Не хватает денег?</a:t>
            </a:r>
            <a:endParaRPr lang="ru-RU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67544" y="3068960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Есть ли выход?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53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26642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Можно одолжить деньги у родственников.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Или </a:t>
            </a:r>
            <a:r>
              <a:rPr lang="ru-RU" dirty="0" smtClean="0">
                <a:solidFill>
                  <a:schemeClr val="tx1"/>
                </a:solidFill>
              </a:rPr>
              <a:t>взять кредит в банке!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08" y="3356992"/>
            <a:ext cx="4959880" cy="279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137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3140968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/>
              <a:t>Наш проект позволит дать ответы на такие животрепещущие вопросы и принять правильное решение в каждом индивидуальном случае!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273063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/>
              <a:t>А сколько надо платить за кредит?</a:t>
            </a:r>
            <a:br>
              <a:rPr lang="ru-RU" sz="3600" dirty="0" smtClean="0"/>
            </a:br>
            <a:r>
              <a:rPr lang="ru-RU" sz="3600" dirty="0" smtClean="0"/>
              <a:t>Брать кредит невыгодно!?</a:t>
            </a:r>
            <a:br>
              <a:rPr lang="ru-RU" sz="3600" dirty="0" smtClean="0"/>
            </a:br>
            <a:r>
              <a:rPr lang="ru-RU" sz="3600" dirty="0" smtClean="0"/>
              <a:t>Слишком большая переплата!?</a:t>
            </a:r>
            <a:r>
              <a:rPr lang="ru-RU" sz="3600" dirty="0"/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Может</a:t>
            </a:r>
            <a:r>
              <a:rPr lang="ru-RU" sz="3600" dirty="0"/>
              <a:t>, проще накопить</a:t>
            </a:r>
            <a:r>
              <a:rPr lang="ru-RU" sz="3600" dirty="0" smtClean="0"/>
              <a:t>?</a:t>
            </a:r>
            <a:br>
              <a:rPr lang="ru-RU" sz="3600" dirty="0" smtClean="0"/>
            </a:br>
            <a:r>
              <a:rPr lang="ru-RU" sz="3600" dirty="0" smtClean="0"/>
              <a:t>А инфляция!?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118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Выяснить условия получения кредита для разных целей</a:t>
            </a:r>
          </a:p>
          <a:p>
            <a:r>
              <a:rPr lang="ru-RU" dirty="0" smtClean="0"/>
              <a:t>Уточнить, каким образом можно выплачивать свой долг банку</a:t>
            </a:r>
          </a:p>
          <a:p>
            <a:r>
              <a:rPr lang="ru-RU" dirty="0" smtClean="0"/>
              <a:t>Построить математическую и алгоритмическую модели выплаты долга</a:t>
            </a:r>
          </a:p>
          <a:p>
            <a:r>
              <a:rPr lang="ru-RU" dirty="0" smtClean="0"/>
              <a:t>Создать и исследовать расчетные модели в электронных таблицах</a:t>
            </a:r>
          </a:p>
          <a:p>
            <a:r>
              <a:rPr lang="ru-RU" dirty="0" smtClean="0"/>
              <a:t>Оформить электронное пособие для желающих взять кредит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733054"/>
          </a:xfrm>
        </p:spPr>
        <p:txBody>
          <a:bodyPr>
            <a:noAutofit/>
          </a:bodyPr>
          <a:lstStyle/>
          <a:p>
            <a:r>
              <a:rPr lang="ru-RU" sz="3200" dirty="0" smtClean="0"/>
              <a:t>Цель нашего проекта – </a:t>
            </a:r>
            <a:br>
              <a:rPr lang="ru-RU" sz="3200" dirty="0" smtClean="0"/>
            </a:br>
            <a:r>
              <a:rPr lang="ru-RU" sz="3200" dirty="0" smtClean="0"/>
              <a:t>определить истинную цену вашей мечты.</a:t>
            </a:r>
            <a:br>
              <a:rPr lang="ru-RU" sz="3200" dirty="0" smtClean="0"/>
            </a:br>
            <a:r>
              <a:rPr lang="ru-RU" sz="2800" dirty="0" smtClean="0"/>
              <a:t>Для этого необходимо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8711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44824"/>
            <a:ext cx="8579296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Вы уже умеете искать нужную информацию в Сети;</a:t>
            </a:r>
          </a:p>
          <a:p>
            <a:r>
              <a:rPr lang="ru-RU" sz="2800" dirty="0" smtClean="0"/>
              <a:t>Умеете строить алгоритмические и математические модели;</a:t>
            </a:r>
          </a:p>
          <a:p>
            <a:r>
              <a:rPr lang="ru-RU" sz="2800" dirty="0" smtClean="0"/>
              <a:t>Можете использовать инструментарий электронных таблиц для решения расчетных задач;</a:t>
            </a:r>
          </a:p>
          <a:p>
            <a:r>
              <a:rPr lang="ru-RU" sz="2800" dirty="0" smtClean="0"/>
              <a:t>Сможете красиво и грамотно оформить результаты такого серьёзного исследования и в текстовом редакторе, и системе создания презентаций, и </a:t>
            </a:r>
            <a:r>
              <a:rPr lang="ru-RU" sz="2800" smtClean="0"/>
              <a:t>в </a:t>
            </a:r>
            <a:r>
              <a:rPr lang="ru-RU" sz="2800" smtClean="0"/>
              <a:t>вики.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67328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Все эти задачи, дорогие мои, вы будете решать самостоятельно, работая в группах. Так как …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2227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ru-RU" dirty="0" smtClean="0"/>
              <a:t>Разделитесь на группы по 3-4 человека.</a:t>
            </a:r>
          </a:p>
          <a:p>
            <a:r>
              <a:rPr lang="ru-RU" dirty="0" smtClean="0"/>
              <a:t>Разработайте план работы группы.</a:t>
            </a:r>
          </a:p>
          <a:p>
            <a:r>
              <a:rPr lang="ru-RU" dirty="0" smtClean="0"/>
              <a:t>Распределите между собой обязанности.</a:t>
            </a:r>
          </a:p>
          <a:p>
            <a:r>
              <a:rPr lang="ru-RU" dirty="0" smtClean="0"/>
              <a:t>Следите за временем выполнения работы, не забывайте - </a:t>
            </a:r>
            <a:r>
              <a:rPr lang="ru-RU" b="1" i="1" dirty="0" smtClean="0"/>
              <a:t>в команде важен каждый!</a:t>
            </a:r>
          </a:p>
          <a:p>
            <a:r>
              <a:rPr lang="ru-RU" dirty="0" smtClean="0"/>
              <a:t>Ход работы необходимо постоянно контролировать, делая соответствующие заметки.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работать в группе?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21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82</TotalTime>
  <Words>274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Мечты – это фантазии или реальные планы?</vt:lpstr>
      <vt:lpstr>Об автомобиле?</vt:lpstr>
      <vt:lpstr>Сколько стоит мечта?</vt:lpstr>
      <vt:lpstr>Не хватает денег?</vt:lpstr>
      <vt:lpstr>Можно одолжить деньги у родственников. Или взять кредит в банке!</vt:lpstr>
      <vt:lpstr>А сколько надо платить за кредит? Брать кредит невыгодно!? Слишком большая переплата!?  Может, проще накопить? А инфляция!? </vt:lpstr>
      <vt:lpstr>Цель нашего проекта –  определить истинную цену вашей мечты. Для этого необходимо: </vt:lpstr>
      <vt:lpstr>Все эти задачи, дорогие мои, вы будете решать самостоятельно, работая в группах. Так как …</vt:lpstr>
      <vt:lpstr>Как работать в группе?</vt:lpstr>
      <vt:lpstr>В результате выполнения проекта мы получим</vt:lpstr>
    </vt:vector>
  </TitlesOfParts>
  <Company>МОУ "Гимназия№62"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 когда-нибудь задумывались</dc:title>
  <dc:creator>Информатика</dc:creator>
  <cp:lastModifiedBy>Информатика</cp:lastModifiedBy>
  <cp:revision>28</cp:revision>
  <dcterms:created xsi:type="dcterms:W3CDTF">2011-04-09T09:51:20Z</dcterms:created>
  <dcterms:modified xsi:type="dcterms:W3CDTF">2011-04-09T12:08:45Z</dcterms:modified>
</cp:coreProperties>
</file>