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59FE-6C1E-474B-9D91-69D2413A7CA5}" type="datetimeFigureOut">
              <a:rPr lang="ru-RU" smtClean="0"/>
              <a:t>15.04.2011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226A-6380-47F1-BFAE-AAADB31482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714356"/>
            <a:ext cx="2428892" cy="369332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Оценивание проекта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1785926"/>
            <a:ext cx="2000264" cy="369332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Во время работы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1785926"/>
            <a:ext cx="2071702" cy="369332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завершения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1785926"/>
            <a:ext cx="1428760" cy="369332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До работы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2857496"/>
            <a:ext cx="2500330" cy="1200329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Стартовая презентация учителя</a:t>
            </a:r>
          </a:p>
          <a:p>
            <a:endParaRPr lang="ru-RU" dirty="0" smtClean="0"/>
          </a:p>
          <a:p>
            <a:r>
              <a:rPr lang="ru-RU" dirty="0" smtClean="0"/>
              <a:t>Листы опроса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2928934"/>
            <a:ext cx="2500330" cy="2308324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Лист планирования</a:t>
            </a:r>
          </a:p>
          <a:p>
            <a:endParaRPr lang="ru-RU" dirty="0" smtClean="0"/>
          </a:p>
          <a:p>
            <a:r>
              <a:rPr lang="ru-RU" dirty="0" smtClean="0"/>
              <a:t>Критерии самооценки</a:t>
            </a:r>
          </a:p>
          <a:p>
            <a:endParaRPr lang="ru-RU" dirty="0" smtClean="0"/>
          </a:p>
          <a:p>
            <a:r>
              <a:rPr lang="ru-RU" smtClean="0"/>
              <a:t>Оценочные листы участников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Рефлексия в </a:t>
            </a:r>
            <a:r>
              <a:rPr lang="ru-RU" dirty="0" err="1" smtClean="0"/>
              <a:t>блоге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57950" y="2857496"/>
            <a:ext cx="2500330" cy="3139321"/>
          </a:xfrm>
          <a:prstGeom prst="rect">
            <a:avLst/>
          </a:prstGeom>
          <a:noFill/>
          <a:ln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Итоговое </a:t>
            </a:r>
            <a:r>
              <a:rPr lang="ru-RU" dirty="0" err="1" smtClean="0"/>
              <a:t>самооценивание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Взаимооценивание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Экспертная оценка</a:t>
            </a:r>
          </a:p>
          <a:p>
            <a:endParaRPr lang="ru-RU" dirty="0" smtClean="0"/>
          </a:p>
          <a:p>
            <a:r>
              <a:rPr lang="ru-RU" dirty="0" smtClean="0"/>
              <a:t>Защита проекта</a:t>
            </a:r>
          </a:p>
          <a:p>
            <a:endParaRPr lang="ru-RU" dirty="0" smtClean="0"/>
          </a:p>
          <a:p>
            <a:r>
              <a:rPr lang="ru-RU" dirty="0" smtClean="0"/>
              <a:t>Итоговая рефлексия</a:t>
            </a:r>
          </a:p>
          <a:p>
            <a:endParaRPr lang="ru-RU" dirty="0"/>
          </a:p>
        </p:txBody>
      </p: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rot="5400000">
            <a:off x="4256600" y="1399088"/>
            <a:ext cx="63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</p:cNvCxnSpPr>
          <p:nvPr/>
        </p:nvCxnSpPr>
        <p:spPr>
          <a:xfrm rot="5400000">
            <a:off x="3042154" y="256080"/>
            <a:ext cx="702238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6" idx="0"/>
          </p:cNvCxnSpPr>
          <p:nvPr/>
        </p:nvCxnSpPr>
        <p:spPr>
          <a:xfrm rot="16200000" flipH="1">
            <a:off x="5631781" y="23906"/>
            <a:ext cx="702238" cy="2821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</p:cNvCxnSpPr>
          <p:nvPr/>
        </p:nvCxnSpPr>
        <p:spPr>
          <a:xfrm rot="5400000">
            <a:off x="1541956" y="2327782"/>
            <a:ext cx="70223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</p:cNvCxnSpPr>
          <p:nvPr/>
        </p:nvCxnSpPr>
        <p:spPr>
          <a:xfrm rot="5400000">
            <a:off x="4113724" y="2542096"/>
            <a:ext cx="7736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2"/>
          </p:cNvCxnSpPr>
          <p:nvPr/>
        </p:nvCxnSpPr>
        <p:spPr>
          <a:xfrm rot="16200000" flipH="1">
            <a:off x="7274855" y="2274203"/>
            <a:ext cx="702238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marc</dc:creator>
  <cp:lastModifiedBy>Информатика</cp:lastModifiedBy>
  <cp:revision>5</cp:revision>
  <dcterms:created xsi:type="dcterms:W3CDTF">2011-04-13T03:04:04Z</dcterms:created>
  <dcterms:modified xsi:type="dcterms:W3CDTF">2011-04-15T09:46:51Z</dcterms:modified>
</cp:coreProperties>
</file>