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6"/>
  </p:notesMasterIdLst>
  <p:handoutMasterIdLst>
    <p:handoutMasterId r:id="rId37"/>
  </p:handoutMasterIdLst>
  <p:sldIdLst>
    <p:sldId id="313" r:id="rId2"/>
    <p:sldId id="331" r:id="rId3"/>
    <p:sldId id="332" r:id="rId4"/>
    <p:sldId id="333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28" r:id="rId19"/>
    <p:sldId id="329" r:id="rId20"/>
    <p:sldId id="348" r:id="rId21"/>
    <p:sldId id="314" r:id="rId22"/>
    <p:sldId id="315" r:id="rId23"/>
    <p:sldId id="318" r:id="rId24"/>
    <p:sldId id="320" r:id="rId25"/>
    <p:sldId id="321" r:id="rId26"/>
    <p:sldId id="322" r:id="rId27"/>
    <p:sldId id="323" r:id="rId28"/>
    <p:sldId id="324" r:id="rId29"/>
    <p:sldId id="326" r:id="rId30"/>
    <p:sldId id="349" r:id="rId31"/>
    <p:sldId id="351" r:id="rId32"/>
    <p:sldId id="350" r:id="rId33"/>
    <p:sldId id="334" r:id="rId34"/>
    <p:sldId id="352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E60"/>
    <a:srgbClr val="284C6A"/>
    <a:srgbClr val="2E3364"/>
    <a:srgbClr val="FF3300"/>
    <a:srgbClr val="FF0000"/>
    <a:srgbClr val="EB6363"/>
    <a:srgbClr val="EA6130"/>
    <a:srgbClr val="0811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6432" autoAdjust="0"/>
    <p:restoredTop sz="94670" autoAdjust="0"/>
  </p:normalViewPr>
  <p:slideViewPr>
    <p:cSldViewPr>
      <p:cViewPr>
        <p:scale>
          <a:sx n="80" d="100"/>
          <a:sy n="80" d="100"/>
        </p:scale>
        <p:origin x="-84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29602-533E-4D58-A7CD-FD6C22225903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5F0074-F6B6-42F0-9946-AC8579AB8F9E}">
      <dgm:prSet phldrT="[Текст]" custT="1"/>
      <dgm:spPr/>
      <dgm:t>
        <a:bodyPr/>
        <a:lstStyle/>
        <a:p>
          <a:r>
            <a:rPr lang="ru-RU" sz="1600" dirty="0" smtClean="0"/>
            <a:t>СОЦИАЛЬНЫЙ ПЕДАГОГ, ПСИХОЛОГ</a:t>
          </a:r>
          <a:endParaRPr lang="ru-RU" sz="1600" dirty="0"/>
        </a:p>
      </dgm:t>
    </dgm:pt>
    <dgm:pt modelId="{24E34961-6D09-4193-B5B1-A19D3726051E}" type="parTrans" cxnId="{37FC8188-9C68-4BC0-8D30-EB526D6033FA}">
      <dgm:prSet/>
      <dgm:spPr/>
      <dgm:t>
        <a:bodyPr/>
        <a:lstStyle/>
        <a:p>
          <a:endParaRPr lang="ru-RU"/>
        </a:p>
      </dgm:t>
    </dgm:pt>
    <dgm:pt modelId="{7232FDBD-7A66-44D9-A077-9297C4CB2CB4}" type="sibTrans" cxnId="{37FC8188-9C68-4BC0-8D30-EB526D6033FA}">
      <dgm:prSet/>
      <dgm:spPr/>
      <dgm:t>
        <a:bodyPr/>
        <a:lstStyle/>
        <a:p>
          <a:endParaRPr lang="ru-RU"/>
        </a:p>
      </dgm:t>
    </dgm:pt>
    <dgm:pt modelId="{E27A5BBC-1FDE-478F-923F-EF5968A09E7F}">
      <dgm:prSet phldrT="[Текст]" custT="1"/>
      <dgm:spPr/>
      <dgm:t>
        <a:bodyPr/>
        <a:lstStyle/>
        <a:p>
          <a:r>
            <a:rPr lang="ru-RU" sz="1600" dirty="0" smtClean="0"/>
            <a:t>МЕДИЦИНСКИЙ РАБОТНИК</a:t>
          </a:r>
          <a:endParaRPr lang="ru-RU" sz="1600" dirty="0"/>
        </a:p>
      </dgm:t>
    </dgm:pt>
    <dgm:pt modelId="{9E79DBFD-2569-4E7E-B347-C4FB1C22762F}" type="parTrans" cxnId="{B0B77A4F-5204-4D31-96E1-831C4119690F}">
      <dgm:prSet/>
      <dgm:spPr/>
      <dgm:t>
        <a:bodyPr/>
        <a:lstStyle/>
        <a:p>
          <a:endParaRPr lang="ru-RU"/>
        </a:p>
      </dgm:t>
    </dgm:pt>
    <dgm:pt modelId="{912C30A6-12B7-4876-A835-1494A6B5B639}" type="sibTrans" cxnId="{B0B77A4F-5204-4D31-96E1-831C4119690F}">
      <dgm:prSet/>
      <dgm:spPr/>
      <dgm:t>
        <a:bodyPr/>
        <a:lstStyle/>
        <a:p>
          <a:endParaRPr lang="ru-RU"/>
        </a:p>
      </dgm:t>
    </dgm:pt>
    <dgm:pt modelId="{83BCE8B0-2CBE-4EF9-A7B5-4B9409CCA15A}">
      <dgm:prSet phldrT="[Текст]" custT="1"/>
      <dgm:spPr/>
      <dgm:t>
        <a:bodyPr/>
        <a:lstStyle/>
        <a:p>
          <a:r>
            <a:rPr lang="ru-RU" sz="1600" dirty="0" smtClean="0"/>
            <a:t>КЛАССНЫЙ РУКОВОДИТЕЛЬ</a:t>
          </a:r>
          <a:endParaRPr lang="ru-RU" sz="1600" dirty="0"/>
        </a:p>
      </dgm:t>
    </dgm:pt>
    <dgm:pt modelId="{3DC4A267-A59A-4A6A-A1EA-AE156B83CB7F}" type="parTrans" cxnId="{F51B1374-7313-45DE-8A0E-9E8B8651129B}">
      <dgm:prSet/>
      <dgm:spPr/>
      <dgm:t>
        <a:bodyPr/>
        <a:lstStyle/>
        <a:p>
          <a:endParaRPr lang="ru-RU"/>
        </a:p>
      </dgm:t>
    </dgm:pt>
    <dgm:pt modelId="{EB534C0E-6A0A-40AB-B49F-FCF26FA164A0}" type="sibTrans" cxnId="{F51B1374-7313-45DE-8A0E-9E8B8651129B}">
      <dgm:prSet/>
      <dgm:spPr/>
      <dgm:t>
        <a:bodyPr/>
        <a:lstStyle/>
        <a:p>
          <a:endParaRPr lang="ru-RU"/>
        </a:p>
      </dgm:t>
    </dgm:pt>
    <dgm:pt modelId="{B80A9A84-59E4-460C-B775-C6A5A773C3EA}">
      <dgm:prSet phldrT="[Текст]" custT="1"/>
      <dgm:spPr/>
      <dgm:t>
        <a:bodyPr/>
        <a:lstStyle/>
        <a:p>
          <a:r>
            <a:rPr lang="ru-RU" sz="1600" dirty="0" smtClean="0"/>
            <a:t>РОДИТЕЛИ</a:t>
          </a:r>
          <a:endParaRPr lang="ru-RU" sz="1600" dirty="0"/>
        </a:p>
      </dgm:t>
    </dgm:pt>
    <dgm:pt modelId="{FD238736-9958-4C6E-A6D9-2CAEE8D24542}" type="parTrans" cxnId="{F4FCEFCF-7998-4A72-A5B9-DB23DCB86E1C}">
      <dgm:prSet/>
      <dgm:spPr/>
      <dgm:t>
        <a:bodyPr/>
        <a:lstStyle/>
        <a:p>
          <a:endParaRPr lang="ru-RU"/>
        </a:p>
      </dgm:t>
    </dgm:pt>
    <dgm:pt modelId="{4FE6963C-8177-405F-8D0F-1796AE9A4D04}" type="sibTrans" cxnId="{F4FCEFCF-7998-4A72-A5B9-DB23DCB86E1C}">
      <dgm:prSet/>
      <dgm:spPr/>
      <dgm:t>
        <a:bodyPr/>
        <a:lstStyle/>
        <a:p>
          <a:endParaRPr lang="ru-RU"/>
        </a:p>
      </dgm:t>
    </dgm:pt>
    <dgm:pt modelId="{D8BE71D4-D3A0-4BFA-9E20-3B511AFCA258}">
      <dgm:prSet phldrT="[Текст]" custT="1"/>
      <dgm:spPr/>
      <dgm:t>
        <a:bodyPr/>
        <a:lstStyle/>
        <a:p>
          <a:r>
            <a:rPr lang="ru-RU" sz="1600" dirty="0" smtClean="0"/>
            <a:t>АДМИНИСТРАЦИЯ  ШКОЛЫ</a:t>
          </a:r>
          <a:endParaRPr lang="ru-RU" sz="1600" dirty="0"/>
        </a:p>
      </dgm:t>
    </dgm:pt>
    <dgm:pt modelId="{582F7A7D-1BB0-406B-B9F1-97ECEBA3D83B}" type="parTrans" cxnId="{70F6A61A-2AD6-4822-A142-874A7A46B8EC}">
      <dgm:prSet/>
      <dgm:spPr/>
      <dgm:t>
        <a:bodyPr/>
        <a:lstStyle/>
        <a:p>
          <a:endParaRPr lang="ru-RU"/>
        </a:p>
      </dgm:t>
    </dgm:pt>
    <dgm:pt modelId="{1604879E-E018-4872-9AAB-3869352D43BC}" type="sibTrans" cxnId="{70F6A61A-2AD6-4822-A142-874A7A46B8EC}">
      <dgm:prSet/>
      <dgm:spPr/>
      <dgm:t>
        <a:bodyPr/>
        <a:lstStyle/>
        <a:p>
          <a:endParaRPr lang="ru-RU"/>
        </a:p>
      </dgm:t>
    </dgm:pt>
    <dgm:pt modelId="{A5D89233-DD6E-426C-8B8D-E715252ADDA1}" type="pres">
      <dgm:prSet presAssocID="{0B629602-533E-4D58-A7CD-FD6C222259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EB8D9F-D22E-4B63-93A1-90357070E269}" type="pres">
      <dgm:prSet presAssocID="{935F0074-F6B6-42F0-9946-AC8579AB8F9E}" presName="node" presStyleLbl="node1" presStyleIdx="0" presStyleCnt="5" custScaleX="138750" custScaleY="137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3351B-0ABB-47D0-A79A-ED7F41F74F8A}" type="pres">
      <dgm:prSet presAssocID="{935F0074-F6B6-42F0-9946-AC8579AB8F9E}" presName="spNode" presStyleCnt="0"/>
      <dgm:spPr/>
    </dgm:pt>
    <dgm:pt modelId="{08DFD44F-8E17-471A-9158-F21CA6B1D8E1}" type="pres">
      <dgm:prSet presAssocID="{7232FDBD-7A66-44D9-A077-9297C4CB2CB4}" presName="sibTrans" presStyleLbl="sibTrans1D1" presStyleIdx="0" presStyleCnt="5"/>
      <dgm:spPr/>
      <dgm:t>
        <a:bodyPr/>
        <a:lstStyle/>
        <a:p>
          <a:endParaRPr lang="ru-RU"/>
        </a:p>
      </dgm:t>
    </dgm:pt>
    <dgm:pt modelId="{255875EB-B1A5-4998-ADF2-8AD8E3292F17}" type="pres">
      <dgm:prSet presAssocID="{E27A5BBC-1FDE-478F-923F-EF5968A09E7F}" presName="node" presStyleLbl="node1" presStyleIdx="1" presStyleCnt="5" custScaleX="135582" custScaleY="1184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6620E-E445-47B8-B5B1-B2A2C7B3AF14}" type="pres">
      <dgm:prSet presAssocID="{E27A5BBC-1FDE-478F-923F-EF5968A09E7F}" presName="spNode" presStyleCnt="0"/>
      <dgm:spPr/>
    </dgm:pt>
    <dgm:pt modelId="{7D37FEBB-C065-40A2-840B-781888EBB2B2}" type="pres">
      <dgm:prSet presAssocID="{912C30A6-12B7-4876-A835-1494A6B5B639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10F0A76-4354-4BB5-BB7B-07076B735F30}" type="pres">
      <dgm:prSet presAssocID="{83BCE8B0-2CBE-4EF9-A7B5-4B9409CCA15A}" presName="node" presStyleLbl="node1" presStyleIdx="2" presStyleCnt="5" custScaleX="123182" custScaleY="1154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1F24C-D23E-4EE6-92B9-3331C788DBBF}" type="pres">
      <dgm:prSet presAssocID="{83BCE8B0-2CBE-4EF9-A7B5-4B9409CCA15A}" presName="spNode" presStyleCnt="0"/>
      <dgm:spPr/>
    </dgm:pt>
    <dgm:pt modelId="{F7C9E520-EB10-4DBB-A893-3C62BDA6A115}" type="pres">
      <dgm:prSet presAssocID="{EB534C0E-6A0A-40AB-B49F-FCF26FA164A0}" presName="sibTrans" presStyleLbl="sibTrans1D1" presStyleIdx="2" presStyleCnt="5"/>
      <dgm:spPr/>
      <dgm:t>
        <a:bodyPr/>
        <a:lstStyle/>
        <a:p>
          <a:endParaRPr lang="ru-RU"/>
        </a:p>
      </dgm:t>
    </dgm:pt>
    <dgm:pt modelId="{50EB148D-D659-4962-A516-DD9977078EF8}" type="pres">
      <dgm:prSet presAssocID="{B80A9A84-59E4-460C-B775-C6A5A773C3EA}" presName="node" presStyleLbl="node1" presStyleIdx="3" presStyleCnt="5" custScaleX="132726" custScaleY="127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26F495-5972-4083-B32D-1036EBE84DEF}" type="pres">
      <dgm:prSet presAssocID="{B80A9A84-59E4-460C-B775-C6A5A773C3EA}" presName="spNode" presStyleCnt="0"/>
      <dgm:spPr/>
    </dgm:pt>
    <dgm:pt modelId="{6B9E480D-3C8C-4F14-8D06-416821FE196B}" type="pres">
      <dgm:prSet presAssocID="{4FE6963C-8177-405F-8D0F-1796AE9A4D04}" presName="sibTrans" presStyleLbl="sibTrans1D1" presStyleIdx="3" presStyleCnt="5"/>
      <dgm:spPr/>
      <dgm:t>
        <a:bodyPr/>
        <a:lstStyle/>
        <a:p>
          <a:endParaRPr lang="ru-RU"/>
        </a:p>
      </dgm:t>
    </dgm:pt>
    <dgm:pt modelId="{F7BF41FA-567F-4DF2-BE97-AA308F93B572}" type="pres">
      <dgm:prSet presAssocID="{D8BE71D4-D3A0-4BFA-9E20-3B511AFCA258}" presName="node" presStyleLbl="node1" presStyleIdx="4" presStyleCnt="5" custScaleX="146416" custScaleY="133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652B2-4D2E-4669-A58C-4839063704B1}" type="pres">
      <dgm:prSet presAssocID="{D8BE71D4-D3A0-4BFA-9E20-3B511AFCA258}" presName="spNode" presStyleCnt="0"/>
      <dgm:spPr/>
    </dgm:pt>
    <dgm:pt modelId="{7B3B0A0D-A92C-4446-915E-3F174F2A0AB4}" type="pres">
      <dgm:prSet presAssocID="{1604879E-E018-4872-9AAB-3869352D43BC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E82F4A9B-FE9D-4ACD-B41B-5BE801A21648}" type="presOf" srcId="{4FE6963C-8177-405F-8D0F-1796AE9A4D04}" destId="{6B9E480D-3C8C-4F14-8D06-416821FE196B}" srcOrd="0" destOrd="0" presId="urn:microsoft.com/office/officeart/2005/8/layout/cycle6"/>
    <dgm:cxn modelId="{F86C4A9A-3192-40FC-A5C2-B2EB76F1CD94}" type="presOf" srcId="{0B629602-533E-4D58-A7CD-FD6C22225903}" destId="{A5D89233-DD6E-426C-8B8D-E715252ADDA1}" srcOrd="0" destOrd="0" presId="urn:microsoft.com/office/officeart/2005/8/layout/cycle6"/>
    <dgm:cxn modelId="{F4FCEFCF-7998-4A72-A5B9-DB23DCB86E1C}" srcId="{0B629602-533E-4D58-A7CD-FD6C22225903}" destId="{B80A9A84-59E4-460C-B775-C6A5A773C3EA}" srcOrd="3" destOrd="0" parTransId="{FD238736-9958-4C6E-A6D9-2CAEE8D24542}" sibTransId="{4FE6963C-8177-405F-8D0F-1796AE9A4D04}"/>
    <dgm:cxn modelId="{89B14D85-7206-48C6-9F23-7379B2CB9D67}" type="presOf" srcId="{912C30A6-12B7-4876-A835-1494A6B5B639}" destId="{7D37FEBB-C065-40A2-840B-781888EBB2B2}" srcOrd="0" destOrd="0" presId="urn:microsoft.com/office/officeart/2005/8/layout/cycle6"/>
    <dgm:cxn modelId="{24EB4B6E-7948-4D69-BF68-8BF3C21A8599}" type="presOf" srcId="{7232FDBD-7A66-44D9-A077-9297C4CB2CB4}" destId="{08DFD44F-8E17-471A-9158-F21CA6B1D8E1}" srcOrd="0" destOrd="0" presId="urn:microsoft.com/office/officeart/2005/8/layout/cycle6"/>
    <dgm:cxn modelId="{83405EA6-4F1B-4464-9843-0307B867BA96}" type="presOf" srcId="{EB534C0E-6A0A-40AB-B49F-FCF26FA164A0}" destId="{F7C9E520-EB10-4DBB-A893-3C62BDA6A115}" srcOrd="0" destOrd="0" presId="urn:microsoft.com/office/officeart/2005/8/layout/cycle6"/>
    <dgm:cxn modelId="{C504A092-92C1-43FC-BE73-20F44AC11E74}" type="presOf" srcId="{935F0074-F6B6-42F0-9946-AC8579AB8F9E}" destId="{41EB8D9F-D22E-4B63-93A1-90357070E269}" srcOrd="0" destOrd="0" presId="urn:microsoft.com/office/officeart/2005/8/layout/cycle6"/>
    <dgm:cxn modelId="{8A13AAE8-F9A2-4E0C-B44B-D03022975FDA}" type="presOf" srcId="{1604879E-E018-4872-9AAB-3869352D43BC}" destId="{7B3B0A0D-A92C-4446-915E-3F174F2A0AB4}" srcOrd="0" destOrd="0" presId="urn:microsoft.com/office/officeart/2005/8/layout/cycle6"/>
    <dgm:cxn modelId="{F0A9A98E-AD86-4333-85D0-A46326935BCB}" type="presOf" srcId="{D8BE71D4-D3A0-4BFA-9E20-3B511AFCA258}" destId="{F7BF41FA-567F-4DF2-BE97-AA308F93B572}" srcOrd="0" destOrd="0" presId="urn:microsoft.com/office/officeart/2005/8/layout/cycle6"/>
    <dgm:cxn modelId="{16E320E1-FB74-4F2D-B37B-0EA7BE00EC91}" type="presOf" srcId="{83BCE8B0-2CBE-4EF9-A7B5-4B9409CCA15A}" destId="{F10F0A76-4354-4BB5-BB7B-07076B735F30}" srcOrd="0" destOrd="0" presId="urn:microsoft.com/office/officeart/2005/8/layout/cycle6"/>
    <dgm:cxn modelId="{13772FDF-9B62-4C4F-8081-63233C54E723}" type="presOf" srcId="{B80A9A84-59E4-460C-B775-C6A5A773C3EA}" destId="{50EB148D-D659-4962-A516-DD9977078EF8}" srcOrd="0" destOrd="0" presId="urn:microsoft.com/office/officeart/2005/8/layout/cycle6"/>
    <dgm:cxn modelId="{0C734261-0469-46D8-94A6-AA1134361741}" type="presOf" srcId="{E27A5BBC-1FDE-478F-923F-EF5968A09E7F}" destId="{255875EB-B1A5-4998-ADF2-8AD8E3292F17}" srcOrd="0" destOrd="0" presId="urn:microsoft.com/office/officeart/2005/8/layout/cycle6"/>
    <dgm:cxn modelId="{B0B77A4F-5204-4D31-96E1-831C4119690F}" srcId="{0B629602-533E-4D58-A7CD-FD6C22225903}" destId="{E27A5BBC-1FDE-478F-923F-EF5968A09E7F}" srcOrd="1" destOrd="0" parTransId="{9E79DBFD-2569-4E7E-B347-C4FB1C22762F}" sibTransId="{912C30A6-12B7-4876-A835-1494A6B5B639}"/>
    <dgm:cxn modelId="{70F6A61A-2AD6-4822-A142-874A7A46B8EC}" srcId="{0B629602-533E-4D58-A7CD-FD6C22225903}" destId="{D8BE71D4-D3A0-4BFA-9E20-3B511AFCA258}" srcOrd="4" destOrd="0" parTransId="{582F7A7D-1BB0-406B-B9F1-97ECEBA3D83B}" sibTransId="{1604879E-E018-4872-9AAB-3869352D43BC}"/>
    <dgm:cxn modelId="{37FC8188-9C68-4BC0-8D30-EB526D6033FA}" srcId="{0B629602-533E-4D58-A7CD-FD6C22225903}" destId="{935F0074-F6B6-42F0-9946-AC8579AB8F9E}" srcOrd="0" destOrd="0" parTransId="{24E34961-6D09-4193-B5B1-A19D3726051E}" sibTransId="{7232FDBD-7A66-44D9-A077-9297C4CB2CB4}"/>
    <dgm:cxn modelId="{F51B1374-7313-45DE-8A0E-9E8B8651129B}" srcId="{0B629602-533E-4D58-A7CD-FD6C22225903}" destId="{83BCE8B0-2CBE-4EF9-A7B5-4B9409CCA15A}" srcOrd="2" destOrd="0" parTransId="{3DC4A267-A59A-4A6A-A1EA-AE156B83CB7F}" sibTransId="{EB534C0E-6A0A-40AB-B49F-FCF26FA164A0}"/>
    <dgm:cxn modelId="{3A928779-AD11-4D46-9490-1F88936B6249}" type="presParOf" srcId="{A5D89233-DD6E-426C-8B8D-E715252ADDA1}" destId="{41EB8D9F-D22E-4B63-93A1-90357070E269}" srcOrd="0" destOrd="0" presId="urn:microsoft.com/office/officeart/2005/8/layout/cycle6"/>
    <dgm:cxn modelId="{9AA24A4E-9A53-45AB-AC00-D3874DC634BB}" type="presParOf" srcId="{A5D89233-DD6E-426C-8B8D-E715252ADDA1}" destId="{35F3351B-0ABB-47D0-A79A-ED7F41F74F8A}" srcOrd="1" destOrd="0" presId="urn:microsoft.com/office/officeart/2005/8/layout/cycle6"/>
    <dgm:cxn modelId="{48FFAFE2-3842-4311-8CF2-1197467FCCF5}" type="presParOf" srcId="{A5D89233-DD6E-426C-8B8D-E715252ADDA1}" destId="{08DFD44F-8E17-471A-9158-F21CA6B1D8E1}" srcOrd="2" destOrd="0" presId="urn:microsoft.com/office/officeart/2005/8/layout/cycle6"/>
    <dgm:cxn modelId="{85B66562-0D46-467F-93D0-F649D15587FF}" type="presParOf" srcId="{A5D89233-DD6E-426C-8B8D-E715252ADDA1}" destId="{255875EB-B1A5-4998-ADF2-8AD8E3292F17}" srcOrd="3" destOrd="0" presId="urn:microsoft.com/office/officeart/2005/8/layout/cycle6"/>
    <dgm:cxn modelId="{CFA6902A-DE5D-4767-BB2C-24C79FF68543}" type="presParOf" srcId="{A5D89233-DD6E-426C-8B8D-E715252ADDA1}" destId="{73A6620E-E445-47B8-B5B1-B2A2C7B3AF14}" srcOrd="4" destOrd="0" presId="urn:microsoft.com/office/officeart/2005/8/layout/cycle6"/>
    <dgm:cxn modelId="{06A5E519-BB5D-488B-9BD7-94986BFC01AD}" type="presParOf" srcId="{A5D89233-DD6E-426C-8B8D-E715252ADDA1}" destId="{7D37FEBB-C065-40A2-840B-781888EBB2B2}" srcOrd="5" destOrd="0" presId="urn:microsoft.com/office/officeart/2005/8/layout/cycle6"/>
    <dgm:cxn modelId="{8BDC11BE-C4D7-4F35-821A-9D178B0E9EFD}" type="presParOf" srcId="{A5D89233-DD6E-426C-8B8D-E715252ADDA1}" destId="{F10F0A76-4354-4BB5-BB7B-07076B735F30}" srcOrd="6" destOrd="0" presId="urn:microsoft.com/office/officeart/2005/8/layout/cycle6"/>
    <dgm:cxn modelId="{8E10B59E-5231-4FAA-958A-615831B6E842}" type="presParOf" srcId="{A5D89233-DD6E-426C-8B8D-E715252ADDA1}" destId="{6401F24C-D23E-4EE6-92B9-3331C788DBBF}" srcOrd="7" destOrd="0" presId="urn:microsoft.com/office/officeart/2005/8/layout/cycle6"/>
    <dgm:cxn modelId="{4B1C9D2F-EC17-4567-A843-8AA0EF57CB48}" type="presParOf" srcId="{A5D89233-DD6E-426C-8B8D-E715252ADDA1}" destId="{F7C9E520-EB10-4DBB-A893-3C62BDA6A115}" srcOrd="8" destOrd="0" presId="urn:microsoft.com/office/officeart/2005/8/layout/cycle6"/>
    <dgm:cxn modelId="{DCA75393-FE42-428B-BC53-34858B1DCEE4}" type="presParOf" srcId="{A5D89233-DD6E-426C-8B8D-E715252ADDA1}" destId="{50EB148D-D659-4962-A516-DD9977078EF8}" srcOrd="9" destOrd="0" presId="urn:microsoft.com/office/officeart/2005/8/layout/cycle6"/>
    <dgm:cxn modelId="{F16786AF-E403-4AC9-8B1C-27A18E8247B6}" type="presParOf" srcId="{A5D89233-DD6E-426C-8B8D-E715252ADDA1}" destId="{6626F495-5972-4083-B32D-1036EBE84DEF}" srcOrd="10" destOrd="0" presId="urn:microsoft.com/office/officeart/2005/8/layout/cycle6"/>
    <dgm:cxn modelId="{E403663C-9A93-4A32-B8C6-A5C699F07FA6}" type="presParOf" srcId="{A5D89233-DD6E-426C-8B8D-E715252ADDA1}" destId="{6B9E480D-3C8C-4F14-8D06-416821FE196B}" srcOrd="11" destOrd="0" presId="urn:microsoft.com/office/officeart/2005/8/layout/cycle6"/>
    <dgm:cxn modelId="{4A43EAF1-EDA5-4B2D-9BD5-3B3B41816FBD}" type="presParOf" srcId="{A5D89233-DD6E-426C-8B8D-E715252ADDA1}" destId="{F7BF41FA-567F-4DF2-BE97-AA308F93B572}" srcOrd="12" destOrd="0" presId="urn:microsoft.com/office/officeart/2005/8/layout/cycle6"/>
    <dgm:cxn modelId="{48DF7D2D-4FE4-4D99-AC4C-AC1FCD2E2BEB}" type="presParOf" srcId="{A5D89233-DD6E-426C-8B8D-E715252ADDA1}" destId="{69D652B2-4D2E-4669-A58C-4839063704B1}" srcOrd="13" destOrd="0" presId="urn:microsoft.com/office/officeart/2005/8/layout/cycle6"/>
    <dgm:cxn modelId="{527DD772-E8F3-4027-B275-7C3231D22ED8}" type="presParOf" srcId="{A5D89233-DD6E-426C-8B8D-E715252ADDA1}" destId="{7B3B0A0D-A92C-4446-915E-3F174F2A0AB4}" srcOrd="14" destOrd="0" presId="urn:microsoft.com/office/officeart/2005/8/layout/cycle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1DD9E0-20A3-4537-809E-930263FFBDE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8102E6-C968-4D66-968E-85A05A5575F3}">
      <dgm:prSet phldrT="[Текст]" custT="1"/>
      <dgm:spPr/>
      <dgm:t>
        <a:bodyPr/>
        <a:lstStyle/>
        <a:p>
          <a:r>
            <a:rPr lang="ru-RU" sz="1600" b="1" i="1" dirty="0" smtClean="0"/>
            <a:t>АДМИНИСТРАЦИЯ </a:t>
          </a:r>
        </a:p>
        <a:p>
          <a:r>
            <a:rPr lang="ru-RU" sz="1600" b="1" i="1" dirty="0" smtClean="0"/>
            <a:t>ШКОЛЫ </a:t>
          </a:r>
          <a:endParaRPr lang="ru-RU" sz="1600" b="1" i="1" dirty="0"/>
        </a:p>
      </dgm:t>
    </dgm:pt>
    <dgm:pt modelId="{72A2ACD1-3763-4ED9-A5F0-5F55BAF664C7}" type="parTrans" cxnId="{6DCAA4A0-2E49-4F45-A2FF-5FFDE792FA39}">
      <dgm:prSet/>
      <dgm:spPr/>
      <dgm:t>
        <a:bodyPr/>
        <a:lstStyle/>
        <a:p>
          <a:endParaRPr lang="ru-RU"/>
        </a:p>
      </dgm:t>
    </dgm:pt>
    <dgm:pt modelId="{C522C99B-D72F-4205-A9FB-89C04C811136}" type="sibTrans" cxnId="{6DCAA4A0-2E49-4F45-A2FF-5FFDE792FA39}">
      <dgm:prSet/>
      <dgm:spPr/>
      <dgm:t>
        <a:bodyPr/>
        <a:lstStyle/>
        <a:p>
          <a:endParaRPr lang="ru-RU"/>
        </a:p>
      </dgm:t>
    </dgm:pt>
    <dgm:pt modelId="{F0C978FE-9393-4F67-A608-84DB5463522D}">
      <dgm:prSet phldrT="[Текст]" custT="1"/>
      <dgm:spPr/>
      <dgm:t>
        <a:bodyPr/>
        <a:lstStyle/>
        <a:p>
          <a:r>
            <a:rPr lang="ru-RU" sz="1600" dirty="0" smtClean="0"/>
            <a:t>ЭЛЕКТИВНЫЕ УЧЕБНЫЕ ПРЕДМЕТЫ</a:t>
          </a:r>
          <a:endParaRPr lang="ru-RU" sz="1600" dirty="0"/>
        </a:p>
      </dgm:t>
    </dgm:pt>
    <dgm:pt modelId="{E2F858D5-291D-4DB6-88D2-435701C55434}" type="parTrans" cxnId="{896F222A-2448-4487-A8D1-5FBBFDD7A2D8}">
      <dgm:prSet/>
      <dgm:spPr/>
      <dgm:t>
        <a:bodyPr/>
        <a:lstStyle/>
        <a:p>
          <a:endParaRPr lang="ru-RU"/>
        </a:p>
      </dgm:t>
    </dgm:pt>
    <dgm:pt modelId="{73B76E1D-95C9-4B47-B918-84C5DD6C618F}" type="sibTrans" cxnId="{896F222A-2448-4487-A8D1-5FBBFDD7A2D8}">
      <dgm:prSet/>
      <dgm:spPr/>
      <dgm:t>
        <a:bodyPr/>
        <a:lstStyle/>
        <a:p>
          <a:endParaRPr lang="ru-RU"/>
        </a:p>
      </dgm:t>
    </dgm:pt>
    <dgm:pt modelId="{B7FB183D-30CB-48C4-A179-CB095F17C8CC}">
      <dgm:prSet phldrT="[Текст]" custT="1"/>
      <dgm:spPr/>
      <dgm:t>
        <a:bodyPr/>
        <a:lstStyle/>
        <a:p>
          <a:r>
            <a:rPr lang="ru-RU" sz="1600" dirty="0" smtClean="0"/>
            <a:t>СОЗДАНИЕ </a:t>
          </a:r>
        </a:p>
        <a:p>
          <a:r>
            <a:rPr lang="ru-RU" sz="1600" dirty="0" smtClean="0"/>
            <a:t>ИНДИВИДУАЛЬНОГО</a:t>
          </a:r>
        </a:p>
        <a:p>
          <a:r>
            <a:rPr lang="ru-RU" sz="1600" dirty="0" smtClean="0"/>
            <a:t>УЧЕБНОГО ПЛАНА</a:t>
          </a:r>
          <a:endParaRPr lang="ru-RU" sz="1600" dirty="0"/>
        </a:p>
      </dgm:t>
    </dgm:pt>
    <dgm:pt modelId="{C319E1A3-BA36-41B5-87CF-9EB48C54FD5A}" type="parTrans" cxnId="{2A1BCB24-598A-47E5-B47C-8B2F4A3ED3B4}">
      <dgm:prSet/>
      <dgm:spPr/>
      <dgm:t>
        <a:bodyPr/>
        <a:lstStyle/>
        <a:p>
          <a:endParaRPr lang="ru-RU"/>
        </a:p>
      </dgm:t>
    </dgm:pt>
    <dgm:pt modelId="{516FE137-0C3B-4234-BF09-F0E681EBE12B}" type="sibTrans" cxnId="{2A1BCB24-598A-47E5-B47C-8B2F4A3ED3B4}">
      <dgm:prSet/>
      <dgm:spPr/>
      <dgm:t>
        <a:bodyPr/>
        <a:lstStyle/>
        <a:p>
          <a:endParaRPr lang="ru-RU"/>
        </a:p>
      </dgm:t>
    </dgm:pt>
    <dgm:pt modelId="{C4584876-3B72-45B9-A047-950666755A3C}">
      <dgm:prSet phldrT="[Текст]" custT="1"/>
      <dgm:spPr/>
      <dgm:t>
        <a:bodyPr/>
        <a:lstStyle/>
        <a:p>
          <a:r>
            <a:rPr lang="ru-RU" sz="1600" dirty="0" smtClean="0"/>
            <a:t>СОТРУДНИЧЕСТВО</a:t>
          </a:r>
        </a:p>
        <a:p>
          <a:r>
            <a:rPr lang="ru-RU" sz="1600" dirty="0" smtClean="0"/>
            <a:t> С ПМПК</a:t>
          </a:r>
          <a:endParaRPr lang="ru-RU" sz="1600" dirty="0"/>
        </a:p>
      </dgm:t>
    </dgm:pt>
    <dgm:pt modelId="{73ED4D43-393E-4422-AA72-B92BF22F605B}" type="parTrans" cxnId="{70749430-9146-45D2-AF49-95D0056BDE3C}">
      <dgm:prSet/>
      <dgm:spPr/>
      <dgm:t>
        <a:bodyPr/>
        <a:lstStyle/>
        <a:p>
          <a:endParaRPr lang="ru-RU"/>
        </a:p>
      </dgm:t>
    </dgm:pt>
    <dgm:pt modelId="{2ACD40B0-DF95-4DA0-B920-F06939043B22}" type="sibTrans" cxnId="{70749430-9146-45D2-AF49-95D0056BDE3C}">
      <dgm:prSet/>
      <dgm:spPr/>
      <dgm:t>
        <a:bodyPr/>
        <a:lstStyle/>
        <a:p>
          <a:endParaRPr lang="ru-RU"/>
        </a:p>
      </dgm:t>
    </dgm:pt>
    <dgm:pt modelId="{EB06C32B-5734-42C2-819D-435E4E47ECE7}">
      <dgm:prSet phldrT="[Текст]" custT="1"/>
      <dgm:spPr/>
      <dgm:t>
        <a:bodyPr/>
        <a:lstStyle/>
        <a:p>
          <a:r>
            <a:rPr lang="ru-RU" sz="1600" dirty="0" smtClean="0"/>
            <a:t>ДОПОЛНИТЕЛЬНЫЕ ЗАНЯТИЯ</a:t>
          </a:r>
          <a:endParaRPr lang="ru-RU" sz="1600" dirty="0"/>
        </a:p>
      </dgm:t>
    </dgm:pt>
    <dgm:pt modelId="{6A199632-7481-4762-8A5C-F9F3505ABD91}" type="parTrans" cxnId="{793C5F2A-122C-434B-BBB9-7FE0FA11DADD}">
      <dgm:prSet/>
      <dgm:spPr/>
      <dgm:t>
        <a:bodyPr/>
        <a:lstStyle/>
        <a:p>
          <a:endParaRPr lang="ru-RU"/>
        </a:p>
      </dgm:t>
    </dgm:pt>
    <dgm:pt modelId="{221E7127-6830-4844-B7A6-79C031294E1B}" type="sibTrans" cxnId="{793C5F2A-122C-434B-BBB9-7FE0FA11DADD}">
      <dgm:prSet/>
      <dgm:spPr/>
      <dgm:t>
        <a:bodyPr/>
        <a:lstStyle/>
        <a:p>
          <a:endParaRPr lang="ru-RU"/>
        </a:p>
      </dgm:t>
    </dgm:pt>
    <dgm:pt modelId="{3FA3A6E7-A0EE-4B06-A54C-510AD5EA4D9E}" type="pres">
      <dgm:prSet presAssocID="{7D1DD9E0-20A3-4537-809E-930263FFBDE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AF4C66-D320-4A7E-8A64-58971EA6D80F}" type="pres">
      <dgm:prSet presAssocID="{F58102E6-C968-4D66-968E-85A05A5575F3}" presName="centerShape" presStyleLbl="node0" presStyleIdx="0" presStyleCnt="1" custScaleX="171088" custScaleY="117766"/>
      <dgm:spPr/>
      <dgm:t>
        <a:bodyPr/>
        <a:lstStyle/>
        <a:p>
          <a:endParaRPr lang="ru-RU"/>
        </a:p>
      </dgm:t>
    </dgm:pt>
    <dgm:pt modelId="{E2E28280-BF76-42C9-8740-D91967F7BDCE}" type="pres">
      <dgm:prSet presAssocID="{F0C978FE-9393-4F67-A608-84DB5463522D}" presName="node" presStyleLbl="node1" presStyleIdx="0" presStyleCnt="4" custScaleX="282674" custRadScaleRad="102891" custRadScaleInc="-68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0DA203-E6F6-4A98-8E84-DC63F577CDA4}" type="pres">
      <dgm:prSet presAssocID="{F0C978FE-9393-4F67-A608-84DB5463522D}" presName="dummy" presStyleCnt="0"/>
      <dgm:spPr/>
    </dgm:pt>
    <dgm:pt modelId="{FED2F66A-6071-47E8-AC10-E9457797E91F}" type="pres">
      <dgm:prSet presAssocID="{73B76E1D-95C9-4B47-B918-84C5DD6C618F}" presName="sibTrans" presStyleLbl="sibTrans2D1" presStyleIdx="0" presStyleCnt="4"/>
      <dgm:spPr/>
      <dgm:t>
        <a:bodyPr/>
        <a:lstStyle/>
        <a:p>
          <a:endParaRPr lang="ru-RU"/>
        </a:p>
      </dgm:t>
    </dgm:pt>
    <dgm:pt modelId="{0F3C10BF-0689-449B-8658-A2F54FC68638}" type="pres">
      <dgm:prSet presAssocID="{B7FB183D-30CB-48C4-A179-CB095F17C8CC}" presName="node" presStyleLbl="node1" presStyleIdx="1" presStyleCnt="4" custScaleX="228791" custRadScaleRad="153980" custRadScaleInc="3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47D48-8CF0-47FA-8074-9075C6619F1D}" type="pres">
      <dgm:prSet presAssocID="{B7FB183D-30CB-48C4-A179-CB095F17C8CC}" presName="dummy" presStyleCnt="0"/>
      <dgm:spPr/>
    </dgm:pt>
    <dgm:pt modelId="{C79195EC-347C-4773-A48B-5A28947B1C8A}" type="pres">
      <dgm:prSet presAssocID="{516FE137-0C3B-4234-BF09-F0E681EBE12B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EE6F5F9-7084-4C7C-BD90-EABA54D68890}" type="pres">
      <dgm:prSet presAssocID="{C4584876-3B72-45B9-A047-950666755A3C}" presName="node" presStyleLbl="node1" presStyleIdx="2" presStyleCnt="4" custScaleX="291093" custRadScaleRad="100064" custRadScaleInc="1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A83B6-4BFB-4B7D-A7C0-91E101D60376}" type="pres">
      <dgm:prSet presAssocID="{C4584876-3B72-45B9-A047-950666755A3C}" presName="dummy" presStyleCnt="0"/>
      <dgm:spPr/>
    </dgm:pt>
    <dgm:pt modelId="{735EA794-CC76-450C-9DBC-6003DCDE11CE}" type="pres">
      <dgm:prSet presAssocID="{2ACD40B0-DF95-4DA0-B920-F06939043B22}" presName="sibTrans" presStyleLbl="sibTrans2D1" presStyleIdx="2" presStyleCnt="4"/>
      <dgm:spPr/>
      <dgm:t>
        <a:bodyPr/>
        <a:lstStyle/>
        <a:p>
          <a:endParaRPr lang="ru-RU"/>
        </a:p>
      </dgm:t>
    </dgm:pt>
    <dgm:pt modelId="{04EA051B-DBD4-46E6-8504-828465DCF26B}" type="pres">
      <dgm:prSet presAssocID="{EB06C32B-5734-42C2-819D-435E4E47ECE7}" presName="node" presStyleLbl="node1" presStyleIdx="3" presStyleCnt="4" custScaleX="204328" custScaleY="92810" custRadScaleRad="123776" custRadScaleInc="4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FF167A-C44D-4F5F-96CA-87D709A617E8}" type="pres">
      <dgm:prSet presAssocID="{EB06C32B-5734-42C2-819D-435E4E47ECE7}" presName="dummy" presStyleCnt="0"/>
      <dgm:spPr/>
    </dgm:pt>
    <dgm:pt modelId="{A792ECA3-649F-47A8-BD91-89E31CB08EF2}" type="pres">
      <dgm:prSet presAssocID="{221E7127-6830-4844-B7A6-79C031294E1B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25E9B95B-62A5-4DF2-83B5-1FBCFB181171}" type="presOf" srcId="{F0C978FE-9393-4F67-A608-84DB5463522D}" destId="{E2E28280-BF76-42C9-8740-D91967F7BDCE}" srcOrd="0" destOrd="0" presId="urn:microsoft.com/office/officeart/2005/8/layout/radial6"/>
    <dgm:cxn modelId="{6DCAA4A0-2E49-4F45-A2FF-5FFDE792FA39}" srcId="{7D1DD9E0-20A3-4537-809E-930263FFBDEF}" destId="{F58102E6-C968-4D66-968E-85A05A5575F3}" srcOrd="0" destOrd="0" parTransId="{72A2ACD1-3763-4ED9-A5F0-5F55BAF664C7}" sibTransId="{C522C99B-D72F-4205-A9FB-89C04C811136}"/>
    <dgm:cxn modelId="{B68A640C-9DE9-4FBE-989F-35D1A501C775}" type="presOf" srcId="{2ACD40B0-DF95-4DA0-B920-F06939043B22}" destId="{735EA794-CC76-450C-9DBC-6003DCDE11CE}" srcOrd="0" destOrd="0" presId="urn:microsoft.com/office/officeart/2005/8/layout/radial6"/>
    <dgm:cxn modelId="{EA2600B3-0861-45B3-9E68-67FA276BF656}" type="presOf" srcId="{516FE137-0C3B-4234-BF09-F0E681EBE12B}" destId="{C79195EC-347C-4773-A48B-5A28947B1C8A}" srcOrd="0" destOrd="0" presId="urn:microsoft.com/office/officeart/2005/8/layout/radial6"/>
    <dgm:cxn modelId="{1751C94B-7826-40C7-A172-CA0B135ED98E}" type="presOf" srcId="{B7FB183D-30CB-48C4-A179-CB095F17C8CC}" destId="{0F3C10BF-0689-449B-8658-A2F54FC68638}" srcOrd="0" destOrd="0" presId="urn:microsoft.com/office/officeart/2005/8/layout/radial6"/>
    <dgm:cxn modelId="{7C733B2F-8CCB-4475-A34C-35A1CB567AF4}" type="presOf" srcId="{7D1DD9E0-20A3-4537-809E-930263FFBDEF}" destId="{3FA3A6E7-A0EE-4B06-A54C-510AD5EA4D9E}" srcOrd="0" destOrd="0" presId="urn:microsoft.com/office/officeart/2005/8/layout/radial6"/>
    <dgm:cxn modelId="{E9F874B3-7DA7-4616-B8CD-82E97684EA3D}" type="presOf" srcId="{EB06C32B-5734-42C2-819D-435E4E47ECE7}" destId="{04EA051B-DBD4-46E6-8504-828465DCF26B}" srcOrd="0" destOrd="0" presId="urn:microsoft.com/office/officeart/2005/8/layout/radial6"/>
    <dgm:cxn modelId="{896F222A-2448-4487-A8D1-5FBBFDD7A2D8}" srcId="{F58102E6-C968-4D66-968E-85A05A5575F3}" destId="{F0C978FE-9393-4F67-A608-84DB5463522D}" srcOrd="0" destOrd="0" parTransId="{E2F858D5-291D-4DB6-88D2-435701C55434}" sibTransId="{73B76E1D-95C9-4B47-B918-84C5DD6C618F}"/>
    <dgm:cxn modelId="{985E6656-FD80-4CA5-B638-B93216CFBC2E}" type="presOf" srcId="{F58102E6-C968-4D66-968E-85A05A5575F3}" destId="{F1AF4C66-D320-4A7E-8A64-58971EA6D80F}" srcOrd="0" destOrd="0" presId="urn:microsoft.com/office/officeart/2005/8/layout/radial6"/>
    <dgm:cxn modelId="{0ADAB6E6-8F15-4EE5-81A6-320817B4A233}" type="presOf" srcId="{C4584876-3B72-45B9-A047-950666755A3C}" destId="{5EE6F5F9-7084-4C7C-BD90-EABA54D68890}" srcOrd="0" destOrd="0" presId="urn:microsoft.com/office/officeart/2005/8/layout/radial6"/>
    <dgm:cxn modelId="{2A1BCB24-598A-47E5-B47C-8B2F4A3ED3B4}" srcId="{F58102E6-C968-4D66-968E-85A05A5575F3}" destId="{B7FB183D-30CB-48C4-A179-CB095F17C8CC}" srcOrd="1" destOrd="0" parTransId="{C319E1A3-BA36-41B5-87CF-9EB48C54FD5A}" sibTransId="{516FE137-0C3B-4234-BF09-F0E681EBE12B}"/>
    <dgm:cxn modelId="{793C5F2A-122C-434B-BBB9-7FE0FA11DADD}" srcId="{F58102E6-C968-4D66-968E-85A05A5575F3}" destId="{EB06C32B-5734-42C2-819D-435E4E47ECE7}" srcOrd="3" destOrd="0" parTransId="{6A199632-7481-4762-8A5C-F9F3505ABD91}" sibTransId="{221E7127-6830-4844-B7A6-79C031294E1B}"/>
    <dgm:cxn modelId="{AB532E14-7C3F-46D1-96CE-6FFC4C46E067}" type="presOf" srcId="{73B76E1D-95C9-4B47-B918-84C5DD6C618F}" destId="{FED2F66A-6071-47E8-AC10-E9457797E91F}" srcOrd="0" destOrd="0" presId="urn:microsoft.com/office/officeart/2005/8/layout/radial6"/>
    <dgm:cxn modelId="{70749430-9146-45D2-AF49-95D0056BDE3C}" srcId="{F58102E6-C968-4D66-968E-85A05A5575F3}" destId="{C4584876-3B72-45B9-A047-950666755A3C}" srcOrd="2" destOrd="0" parTransId="{73ED4D43-393E-4422-AA72-B92BF22F605B}" sibTransId="{2ACD40B0-DF95-4DA0-B920-F06939043B22}"/>
    <dgm:cxn modelId="{2A5C52D3-E0A2-4B9B-9A0B-A3AD7380F73F}" type="presOf" srcId="{221E7127-6830-4844-B7A6-79C031294E1B}" destId="{A792ECA3-649F-47A8-BD91-89E31CB08EF2}" srcOrd="0" destOrd="0" presId="urn:microsoft.com/office/officeart/2005/8/layout/radial6"/>
    <dgm:cxn modelId="{13DA78BB-D97E-4D37-85D5-64A495530A55}" type="presParOf" srcId="{3FA3A6E7-A0EE-4B06-A54C-510AD5EA4D9E}" destId="{F1AF4C66-D320-4A7E-8A64-58971EA6D80F}" srcOrd="0" destOrd="0" presId="urn:microsoft.com/office/officeart/2005/8/layout/radial6"/>
    <dgm:cxn modelId="{038722F3-FA6D-4C02-B116-0209A022409A}" type="presParOf" srcId="{3FA3A6E7-A0EE-4B06-A54C-510AD5EA4D9E}" destId="{E2E28280-BF76-42C9-8740-D91967F7BDCE}" srcOrd="1" destOrd="0" presId="urn:microsoft.com/office/officeart/2005/8/layout/radial6"/>
    <dgm:cxn modelId="{186A6F1F-2428-48C5-AA66-FF51C97C4D5B}" type="presParOf" srcId="{3FA3A6E7-A0EE-4B06-A54C-510AD5EA4D9E}" destId="{6E0DA203-E6F6-4A98-8E84-DC63F577CDA4}" srcOrd="2" destOrd="0" presId="urn:microsoft.com/office/officeart/2005/8/layout/radial6"/>
    <dgm:cxn modelId="{0FDF259E-82A6-4142-9CD0-796153AA4B1E}" type="presParOf" srcId="{3FA3A6E7-A0EE-4B06-A54C-510AD5EA4D9E}" destId="{FED2F66A-6071-47E8-AC10-E9457797E91F}" srcOrd="3" destOrd="0" presId="urn:microsoft.com/office/officeart/2005/8/layout/radial6"/>
    <dgm:cxn modelId="{9DD5BCC9-EAAC-4CDC-9156-AAA4566EA54D}" type="presParOf" srcId="{3FA3A6E7-A0EE-4B06-A54C-510AD5EA4D9E}" destId="{0F3C10BF-0689-449B-8658-A2F54FC68638}" srcOrd="4" destOrd="0" presId="urn:microsoft.com/office/officeart/2005/8/layout/radial6"/>
    <dgm:cxn modelId="{F6BA5E80-A6ED-44D7-A0A7-ABFA605DB8A9}" type="presParOf" srcId="{3FA3A6E7-A0EE-4B06-A54C-510AD5EA4D9E}" destId="{C5747D48-8CF0-47FA-8074-9075C6619F1D}" srcOrd="5" destOrd="0" presId="urn:microsoft.com/office/officeart/2005/8/layout/radial6"/>
    <dgm:cxn modelId="{9E85B21E-5944-4D6B-B619-D466F1FCD4C1}" type="presParOf" srcId="{3FA3A6E7-A0EE-4B06-A54C-510AD5EA4D9E}" destId="{C79195EC-347C-4773-A48B-5A28947B1C8A}" srcOrd="6" destOrd="0" presId="urn:microsoft.com/office/officeart/2005/8/layout/radial6"/>
    <dgm:cxn modelId="{21DCD07F-CA4E-48DE-94AB-BA0A4624EAC3}" type="presParOf" srcId="{3FA3A6E7-A0EE-4B06-A54C-510AD5EA4D9E}" destId="{5EE6F5F9-7084-4C7C-BD90-EABA54D68890}" srcOrd="7" destOrd="0" presId="urn:microsoft.com/office/officeart/2005/8/layout/radial6"/>
    <dgm:cxn modelId="{E3734C33-4355-4DF8-BB1A-1BB1D6D5FDC3}" type="presParOf" srcId="{3FA3A6E7-A0EE-4B06-A54C-510AD5EA4D9E}" destId="{FFAA83B6-4BFB-4B7D-A7C0-91E101D60376}" srcOrd="8" destOrd="0" presId="urn:microsoft.com/office/officeart/2005/8/layout/radial6"/>
    <dgm:cxn modelId="{6D515EAA-58EF-4D68-869B-DEC48180202A}" type="presParOf" srcId="{3FA3A6E7-A0EE-4B06-A54C-510AD5EA4D9E}" destId="{735EA794-CC76-450C-9DBC-6003DCDE11CE}" srcOrd="9" destOrd="0" presId="urn:microsoft.com/office/officeart/2005/8/layout/radial6"/>
    <dgm:cxn modelId="{932025D9-03A0-421B-B2CA-72BEC4C88013}" type="presParOf" srcId="{3FA3A6E7-A0EE-4B06-A54C-510AD5EA4D9E}" destId="{04EA051B-DBD4-46E6-8504-828465DCF26B}" srcOrd="10" destOrd="0" presId="urn:microsoft.com/office/officeart/2005/8/layout/radial6"/>
    <dgm:cxn modelId="{C7B99EE3-61AB-4783-B1D7-25D4E3758951}" type="presParOf" srcId="{3FA3A6E7-A0EE-4B06-A54C-510AD5EA4D9E}" destId="{19FF167A-C44D-4F5F-96CA-87D709A617E8}" srcOrd="11" destOrd="0" presId="urn:microsoft.com/office/officeart/2005/8/layout/radial6"/>
    <dgm:cxn modelId="{1F8059DF-4DF9-4D27-B342-8458D7560C53}" type="presParOf" srcId="{3FA3A6E7-A0EE-4B06-A54C-510AD5EA4D9E}" destId="{A792ECA3-649F-47A8-BD91-89E31CB08EF2}" srcOrd="12" destOrd="0" presId="urn:microsoft.com/office/officeart/2005/8/layout/radial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7FBF98-8AD9-4C7E-8D73-35BDA642B87A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73C254-0E1C-47FD-BEF7-58E7911A8D73}">
      <dgm:prSet phldrT="[Текст]" custT="1"/>
      <dgm:spPr/>
      <dgm:t>
        <a:bodyPr/>
        <a:lstStyle/>
        <a:p>
          <a:r>
            <a:rPr lang="ru-RU" sz="1600" dirty="0" smtClean="0"/>
            <a:t>РЕБЁНОК С ОВЗ</a:t>
          </a:r>
          <a:endParaRPr lang="ru-RU" sz="1600" dirty="0"/>
        </a:p>
      </dgm:t>
    </dgm:pt>
    <dgm:pt modelId="{96C2C0B8-EE63-4E9D-9E43-5E2B1344F286}" type="parTrans" cxnId="{9FBC3CD3-2F13-4C3D-8267-2260B0E3AFE2}">
      <dgm:prSet/>
      <dgm:spPr/>
      <dgm:t>
        <a:bodyPr/>
        <a:lstStyle/>
        <a:p>
          <a:endParaRPr lang="ru-RU"/>
        </a:p>
      </dgm:t>
    </dgm:pt>
    <dgm:pt modelId="{8FFC3C22-DC47-4316-A73E-409A3030C913}" type="sibTrans" cxnId="{9FBC3CD3-2F13-4C3D-8267-2260B0E3AFE2}">
      <dgm:prSet/>
      <dgm:spPr/>
      <dgm:t>
        <a:bodyPr/>
        <a:lstStyle/>
        <a:p>
          <a:endParaRPr lang="ru-RU"/>
        </a:p>
      </dgm:t>
    </dgm:pt>
    <dgm:pt modelId="{2B2748B7-0709-44D6-99E9-C6B7B6171280}">
      <dgm:prSet phldrT="[Текст]" custT="1"/>
      <dgm:spPr/>
      <dgm:t>
        <a:bodyPr/>
        <a:lstStyle/>
        <a:p>
          <a:r>
            <a:rPr lang="ru-RU" sz="1600" dirty="0" smtClean="0"/>
            <a:t>ВЫБОР ФОРМЫ ГИА </a:t>
          </a:r>
          <a:endParaRPr lang="ru-RU" sz="1600" dirty="0"/>
        </a:p>
      </dgm:t>
    </dgm:pt>
    <dgm:pt modelId="{73A72B68-2B7A-416E-A3A2-C52320626B6D}" type="parTrans" cxnId="{D5335009-7099-4D98-8D3E-D3A6944DD346}">
      <dgm:prSet/>
      <dgm:spPr/>
      <dgm:t>
        <a:bodyPr/>
        <a:lstStyle/>
        <a:p>
          <a:endParaRPr lang="ru-RU"/>
        </a:p>
      </dgm:t>
    </dgm:pt>
    <dgm:pt modelId="{9349B69F-A2C5-4F9E-8718-327BAF59B196}" type="sibTrans" cxnId="{D5335009-7099-4D98-8D3E-D3A6944DD346}">
      <dgm:prSet/>
      <dgm:spPr/>
      <dgm:t>
        <a:bodyPr/>
        <a:lstStyle/>
        <a:p>
          <a:endParaRPr lang="ru-RU"/>
        </a:p>
      </dgm:t>
    </dgm:pt>
    <dgm:pt modelId="{66066A9D-7FD1-4FE1-AC0C-8206C6686B46}">
      <dgm:prSet phldrT="[Текст]"/>
      <dgm:spPr/>
      <dgm:t>
        <a:bodyPr/>
        <a:lstStyle/>
        <a:p>
          <a:r>
            <a:rPr lang="ru-RU" dirty="0" smtClean="0"/>
            <a:t>1,5ЧАСА</a:t>
          </a:r>
          <a:endParaRPr lang="ru-RU" dirty="0"/>
        </a:p>
      </dgm:t>
    </dgm:pt>
    <dgm:pt modelId="{0844FF50-6B06-47E9-AB2B-EC4BC63CA9E5}" type="parTrans" cxnId="{48B12B0A-DB4F-4E6A-A49E-426E9DC0066B}">
      <dgm:prSet/>
      <dgm:spPr/>
      <dgm:t>
        <a:bodyPr/>
        <a:lstStyle/>
        <a:p>
          <a:endParaRPr lang="ru-RU"/>
        </a:p>
      </dgm:t>
    </dgm:pt>
    <dgm:pt modelId="{2F0EEC5F-23D0-4674-9EBF-A0217BE22C91}" type="sibTrans" cxnId="{48B12B0A-DB4F-4E6A-A49E-426E9DC0066B}">
      <dgm:prSet/>
      <dgm:spPr/>
      <dgm:t>
        <a:bodyPr/>
        <a:lstStyle/>
        <a:p>
          <a:endParaRPr lang="ru-RU"/>
        </a:p>
      </dgm:t>
    </dgm:pt>
    <dgm:pt modelId="{86450097-822C-44E3-8807-CDB82E2891EC}">
      <dgm:prSet phldrT="[Текст]" custT="1"/>
      <dgm:spPr/>
      <dgm:t>
        <a:bodyPr/>
        <a:lstStyle/>
        <a:p>
          <a:r>
            <a:rPr lang="ru-RU" sz="1600" dirty="0" smtClean="0"/>
            <a:t>ВЫБОР ФОРМАТА ГИА</a:t>
          </a:r>
          <a:endParaRPr lang="ru-RU" sz="1600" dirty="0"/>
        </a:p>
      </dgm:t>
    </dgm:pt>
    <dgm:pt modelId="{B23AD29D-B5B5-40E1-9F17-D2DA7F8A96B9}" type="parTrans" cxnId="{4A837F82-3CD0-4454-B21C-38B72A809D50}">
      <dgm:prSet/>
      <dgm:spPr/>
      <dgm:t>
        <a:bodyPr/>
        <a:lstStyle/>
        <a:p>
          <a:endParaRPr lang="ru-RU"/>
        </a:p>
      </dgm:t>
    </dgm:pt>
    <dgm:pt modelId="{4EE9EC27-A4CD-4978-9135-C36E291FC802}" type="sibTrans" cxnId="{4A837F82-3CD0-4454-B21C-38B72A809D50}">
      <dgm:prSet/>
      <dgm:spPr/>
      <dgm:t>
        <a:bodyPr/>
        <a:lstStyle/>
        <a:p>
          <a:endParaRPr lang="ru-RU"/>
        </a:p>
      </dgm:t>
    </dgm:pt>
    <dgm:pt modelId="{8F892303-EAEF-4AC6-9BBF-82D6AD96622E}">
      <dgm:prSet phldrT="[Текст]" custT="1"/>
      <dgm:spPr/>
      <dgm:t>
        <a:bodyPr/>
        <a:lstStyle/>
        <a:p>
          <a:r>
            <a:rPr lang="ru-RU" sz="1600" dirty="0" smtClean="0"/>
            <a:t>-АССИСТЕНТ</a:t>
          </a:r>
        </a:p>
        <a:p>
          <a:r>
            <a:rPr lang="ru-RU" sz="1600" dirty="0" smtClean="0"/>
            <a:t>- НА ДОМУ</a:t>
          </a:r>
        </a:p>
        <a:p>
          <a:endParaRPr lang="ru-RU" sz="1600" dirty="0"/>
        </a:p>
      </dgm:t>
    </dgm:pt>
    <dgm:pt modelId="{92597CF5-7455-449C-BDEE-1D74B8458066}" type="sibTrans" cxnId="{AA7D6871-A15B-44E4-BD69-EBAE361C6398}">
      <dgm:prSet/>
      <dgm:spPr/>
      <dgm:t>
        <a:bodyPr/>
        <a:lstStyle/>
        <a:p>
          <a:endParaRPr lang="ru-RU"/>
        </a:p>
      </dgm:t>
    </dgm:pt>
    <dgm:pt modelId="{D2FE0903-647E-4069-B5EC-31ABE523B7EC}" type="parTrans" cxnId="{AA7D6871-A15B-44E4-BD69-EBAE361C6398}">
      <dgm:prSet/>
      <dgm:spPr/>
      <dgm:t>
        <a:bodyPr/>
        <a:lstStyle/>
        <a:p>
          <a:endParaRPr lang="ru-RU"/>
        </a:p>
      </dgm:t>
    </dgm:pt>
    <dgm:pt modelId="{9AF292C2-EA0E-4596-A488-236CA835D147}" type="pres">
      <dgm:prSet presAssocID="{A97FBF98-8AD9-4C7E-8D73-35BDA642B87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68D558-A73D-4C23-906A-C900E7F78F50}" type="pres">
      <dgm:prSet presAssocID="{4073C254-0E1C-47FD-BEF7-58E7911A8D73}" presName="centerShape" presStyleLbl="node0" presStyleIdx="0" presStyleCnt="1" custScaleX="141913" custLinFactNeighborX="-1438" custLinFactNeighborY="-1870"/>
      <dgm:spPr/>
      <dgm:t>
        <a:bodyPr/>
        <a:lstStyle/>
        <a:p>
          <a:endParaRPr lang="ru-RU"/>
        </a:p>
      </dgm:t>
    </dgm:pt>
    <dgm:pt modelId="{A608024A-E0B2-421A-B916-14A6EAA839B0}" type="pres">
      <dgm:prSet presAssocID="{73A72B68-2B7A-416E-A3A2-C52320626B6D}" presName="parTrans" presStyleLbl="sibTrans2D1" presStyleIdx="0" presStyleCnt="4"/>
      <dgm:spPr/>
      <dgm:t>
        <a:bodyPr/>
        <a:lstStyle/>
        <a:p>
          <a:endParaRPr lang="ru-RU"/>
        </a:p>
      </dgm:t>
    </dgm:pt>
    <dgm:pt modelId="{0F1FD364-A82D-4840-AE11-912B0BC51B1B}" type="pres">
      <dgm:prSet presAssocID="{73A72B68-2B7A-416E-A3A2-C52320626B6D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D52EAA31-8287-41A4-8217-7F6C2638F0FB}" type="pres">
      <dgm:prSet presAssocID="{2B2748B7-0709-44D6-99E9-C6B7B6171280}" presName="node" presStyleLbl="node1" presStyleIdx="0" presStyleCnt="4" custRadScaleRad="103870" custRadScaleInc="-5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C541E-B86A-48FE-B055-36C951C91A5B}" type="pres">
      <dgm:prSet presAssocID="{0844FF50-6B06-47E9-AB2B-EC4BC63CA9E5}" presName="parTrans" presStyleLbl="sibTrans2D1" presStyleIdx="1" presStyleCnt="4"/>
      <dgm:spPr/>
      <dgm:t>
        <a:bodyPr/>
        <a:lstStyle/>
        <a:p>
          <a:endParaRPr lang="ru-RU"/>
        </a:p>
      </dgm:t>
    </dgm:pt>
    <dgm:pt modelId="{EE8C05DC-A079-4EED-AD60-9E6EBD153165}" type="pres">
      <dgm:prSet presAssocID="{0844FF50-6B06-47E9-AB2B-EC4BC63CA9E5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5F90DB2-DCB4-464C-ADF6-E457ABE4EEE6}" type="pres">
      <dgm:prSet presAssocID="{66066A9D-7FD1-4FE1-AC0C-8206C6686B46}" presName="node" presStyleLbl="node1" presStyleIdx="1" presStyleCnt="4" custRadScaleRad="149290" custRadScaleInc="26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FA145F-E1D6-4C42-B299-F437BD50E86E}" type="pres">
      <dgm:prSet presAssocID="{D2FE0903-647E-4069-B5EC-31ABE523B7EC}" presName="parTrans" presStyleLbl="sibTrans2D1" presStyleIdx="2" presStyleCnt="4"/>
      <dgm:spPr/>
      <dgm:t>
        <a:bodyPr/>
        <a:lstStyle/>
        <a:p>
          <a:endParaRPr lang="ru-RU"/>
        </a:p>
      </dgm:t>
    </dgm:pt>
    <dgm:pt modelId="{0C6CF520-A287-4632-ACBE-D186BAE76D4E}" type="pres">
      <dgm:prSet presAssocID="{D2FE0903-647E-4069-B5EC-31ABE523B7EC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8DA75444-416D-4C5A-8625-9308E4034663}" type="pres">
      <dgm:prSet presAssocID="{8F892303-EAEF-4AC6-9BBF-82D6AD96622E}" presName="node" presStyleLbl="node1" presStyleIdx="2" presStyleCnt="4" custScaleX="133119" custRadScaleRad="99721" custRadScaleInc="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5660D-D191-48B9-A331-D0C09A6216E3}" type="pres">
      <dgm:prSet presAssocID="{B23AD29D-B5B5-40E1-9F17-D2DA7F8A96B9}" presName="parTrans" presStyleLbl="sibTrans2D1" presStyleIdx="3" presStyleCnt="4"/>
      <dgm:spPr/>
      <dgm:t>
        <a:bodyPr/>
        <a:lstStyle/>
        <a:p>
          <a:endParaRPr lang="ru-RU"/>
        </a:p>
      </dgm:t>
    </dgm:pt>
    <dgm:pt modelId="{C8AFFD34-790E-4B2E-A6FC-543C2114E8E1}" type="pres">
      <dgm:prSet presAssocID="{B23AD29D-B5B5-40E1-9F17-D2DA7F8A96B9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B5E92AFE-1FD5-49C5-B696-82AC59E95578}" type="pres">
      <dgm:prSet presAssocID="{86450097-822C-44E3-8807-CDB82E2891EC}" presName="node" presStyleLbl="node1" presStyleIdx="3" presStyleCnt="4" custRadScaleRad="160730" custRadScaleInc="14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5EF770-E23A-4333-A73A-498E83F87444}" type="presOf" srcId="{A97FBF98-8AD9-4C7E-8D73-35BDA642B87A}" destId="{9AF292C2-EA0E-4596-A488-236CA835D147}" srcOrd="0" destOrd="0" presId="urn:microsoft.com/office/officeart/2005/8/layout/radial5"/>
    <dgm:cxn modelId="{8BED69D6-EB13-4025-AC03-FB68F648D764}" type="presOf" srcId="{73A72B68-2B7A-416E-A3A2-C52320626B6D}" destId="{A608024A-E0B2-421A-B916-14A6EAA839B0}" srcOrd="0" destOrd="0" presId="urn:microsoft.com/office/officeart/2005/8/layout/radial5"/>
    <dgm:cxn modelId="{461F5D40-C13A-4397-9687-09945B587EC8}" type="presOf" srcId="{8F892303-EAEF-4AC6-9BBF-82D6AD96622E}" destId="{8DA75444-416D-4C5A-8625-9308E4034663}" srcOrd="0" destOrd="0" presId="urn:microsoft.com/office/officeart/2005/8/layout/radial5"/>
    <dgm:cxn modelId="{5C2A0141-3A89-4DAA-BF0D-A5E74D2BB6B7}" type="presOf" srcId="{66066A9D-7FD1-4FE1-AC0C-8206C6686B46}" destId="{D5F90DB2-DCB4-464C-ADF6-E457ABE4EEE6}" srcOrd="0" destOrd="0" presId="urn:microsoft.com/office/officeart/2005/8/layout/radial5"/>
    <dgm:cxn modelId="{D5335009-7099-4D98-8D3E-D3A6944DD346}" srcId="{4073C254-0E1C-47FD-BEF7-58E7911A8D73}" destId="{2B2748B7-0709-44D6-99E9-C6B7B6171280}" srcOrd="0" destOrd="0" parTransId="{73A72B68-2B7A-416E-A3A2-C52320626B6D}" sibTransId="{9349B69F-A2C5-4F9E-8718-327BAF59B196}"/>
    <dgm:cxn modelId="{4C7994B5-CA80-45B4-824E-8048AA62E1CA}" type="presOf" srcId="{B23AD29D-B5B5-40E1-9F17-D2DA7F8A96B9}" destId="{0235660D-D191-48B9-A331-D0C09A6216E3}" srcOrd="0" destOrd="0" presId="urn:microsoft.com/office/officeart/2005/8/layout/radial5"/>
    <dgm:cxn modelId="{AA7D6871-A15B-44E4-BD69-EBAE361C6398}" srcId="{4073C254-0E1C-47FD-BEF7-58E7911A8D73}" destId="{8F892303-EAEF-4AC6-9BBF-82D6AD96622E}" srcOrd="2" destOrd="0" parTransId="{D2FE0903-647E-4069-B5EC-31ABE523B7EC}" sibTransId="{92597CF5-7455-449C-BDEE-1D74B8458066}"/>
    <dgm:cxn modelId="{9FBC3CD3-2F13-4C3D-8267-2260B0E3AFE2}" srcId="{A97FBF98-8AD9-4C7E-8D73-35BDA642B87A}" destId="{4073C254-0E1C-47FD-BEF7-58E7911A8D73}" srcOrd="0" destOrd="0" parTransId="{96C2C0B8-EE63-4E9D-9E43-5E2B1344F286}" sibTransId="{8FFC3C22-DC47-4316-A73E-409A3030C913}"/>
    <dgm:cxn modelId="{6CCFA250-43AE-447F-A04F-5F93F22DD329}" type="presOf" srcId="{0844FF50-6B06-47E9-AB2B-EC4BC63CA9E5}" destId="{EE8C05DC-A079-4EED-AD60-9E6EBD153165}" srcOrd="1" destOrd="0" presId="urn:microsoft.com/office/officeart/2005/8/layout/radial5"/>
    <dgm:cxn modelId="{A166B0F4-3C77-439E-A4C6-BEB536E40FB6}" type="presOf" srcId="{0844FF50-6B06-47E9-AB2B-EC4BC63CA9E5}" destId="{8DBC541E-B86A-48FE-B055-36C951C91A5B}" srcOrd="0" destOrd="0" presId="urn:microsoft.com/office/officeart/2005/8/layout/radial5"/>
    <dgm:cxn modelId="{4A837F82-3CD0-4454-B21C-38B72A809D50}" srcId="{4073C254-0E1C-47FD-BEF7-58E7911A8D73}" destId="{86450097-822C-44E3-8807-CDB82E2891EC}" srcOrd="3" destOrd="0" parTransId="{B23AD29D-B5B5-40E1-9F17-D2DA7F8A96B9}" sibTransId="{4EE9EC27-A4CD-4978-9135-C36E291FC802}"/>
    <dgm:cxn modelId="{48B12B0A-DB4F-4E6A-A49E-426E9DC0066B}" srcId="{4073C254-0E1C-47FD-BEF7-58E7911A8D73}" destId="{66066A9D-7FD1-4FE1-AC0C-8206C6686B46}" srcOrd="1" destOrd="0" parTransId="{0844FF50-6B06-47E9-AB2B-EC4BC63CA9E5}" sibTransId="{2F0EEC5F-23D0-4674-9EBF-A0217BE22C91}"/>
    <dgm:cxn modelId="{ABCA0DF6-1C40-413F-962D-B63D94F71808}" type="presOf" srcId="{4073C254-0E1C-47FD-BEF7-58E7911A8D73}" destId="{D568D558-A73D-4C23-906A-C900E7F78F50}" srcOrd="0" destOrd="0" presId="urn:microsoft.com/office/officeart/2005/8/layout/radial5"/>
    <dgm:cxn modelId="{4AF75ADB-70B0-46EF-9F8D-2B1BFD6208D5}" type="presOf" srcId="{2B2748B7-0709-44D6-99E9-C6B7B6171280}" destId="{D52EAA31-8287-41A4-8217-7F6C2638F0FB}" srcOrd="0" destOrd="0" presId="urn:microsoft.com/office/officeart/2005/8/layout/radial5"/>
    <dgm:cxn modelId="{2E404D77-55A9-45DC-9853-4CAE149EF76A}" type="presOf" srcId="{D2FE0903-647E-4069-B5EC-31ABE523B7EC}" destId="{59FA145F-E1D6-4C42-B299-F437BD50E86E}" srcOrd="0" destOrd="0" presId="urn:microsoft.com/office/officeart/2005/8/layout/radial5"/>
    <dgm:cxn modelId="{05072AE0-1838-4F72-A915-C6ABFB79B7BC}" type="presOf" srcId="{D2FE0903-647E-4069-B5EC-31ABE523B7EC}" destId="{0C6CF520-A287-4632-ACBE-D186BAE76D4E}" srcOrd="1" destOrd="0" presId="urn:microsoft.com/office/officeart/2005/8/layout/radial5"/>
    <dgm:cxn modelId="{55629A52-17F2-4332-ABB3-BAB793B782DC}" type="presOf" srcId="{86450097-822C-44E3-8807-CDB82E2891EC}" destId="{B5E92AFE-1FD5-49C5-B696-82AC59E95578}" srcOrd="0" destOrd="0" presId="urn:microsoft.com/office/officeart/2005/8/layout/radial5"/>
    <dgm:cxn modelId="{3C10460B-7868-480B-B4AA-F283AA11A0DD}" type="presOf" srcId="{73A72B68-2B7A-416E-A3A2-C52320626B6D}" destId="{0F1FD364-A82D-4840-AE11-912B0BC51B1B}" srcOrd="1" destOrd="0" presId="urn:microsoft.com/office/officeart/2005/8/layout/radial5"/>
    <dgm:cxn modelId="{ECBED3EF-08D9-4BFA-B872-B02EFB6E04BB}" type="presOf" srcId="{B23AD29D-B5B5-40E1-9F17-D2DA7F8A96B9}" destId="{C8AFFD34-790E-4B2E-A6FC-543C2114E8E1}" srcOrd="1" destOrd="0" presId="urn:microsoft.com/office/officeart/2005/8/layout/radial5"/>
    <dgm:cxn modelId="{A9798967-7B5E-40C4-A258-E21752FED25A}" type="presParOf" srcId="{9AF292C2-EA0E-4596-A488-236CA835D147}" destId="{D568D558-A73D-4C23-906A-C900E7F78F50}" srcOrd="0" destOrd="0" presId="urn:microsoft.com/office/officeart/2005/8/layout/radial5"/>
    <dgm:cxn modelId="{287A63C3-503F-47A1-AA51-307FAADC7ECB}" type="presParOf" srcId="{9AF292C2-EA0E-4596-A488-236CA835D147}" destId="{A608024A-E0B2-421A-B916-14A6EAA839B0}" srcOrd="1" destOrd="0" presId="urn:microsoft.com/office/officeart/2005/8/layout/radial5"/>
    <dgm:cxn modelId="{62259340-FFEC-4E8F-93F2-3FC6D8F2B909}" type="presParOf" srcId="{A608024A-E0B2-421A-B916-14A6EAA839B0}" destId="{0F1FD364-A82D-4840-AE11-912B0BC51B1B}" srcOrd="0" destOrd="0" presId="urn:microsoft.com/office/officeart/2005/8/layout/radial5"/>
    <dgm:cxn modelId="{972812A8-FC2E-409B-9A55-81FD06C95ED5}" type="presParOf" srcId="{9AF292C2-EA0E-4596-A488-236CA835D147}" destId="{D52EAA31-8287-41A4-8217-7F6C2638F0FB}" srcOrd="2" destOrd="0" presId="urn:microsoft.com/office/officeart/2005/8/layout/radial5"/>
    <dgm:cxn modelId="{62EF7BA2-FB1E-4D85-8549-26AD35B4B6CC}" type="presParOf" srcId="{9AF292C2-EA0E-4596-A488-236CA835D147}" destId="{8DBC541E-B86A-48FE-B055-36C951C91A5B}" srcOrd="3" destOrd="0" presId="urn:microsoft.com/office/officeart/2005/8/layout/radial5"/>
    <dgm:cxn modelId="{69A8543D-3DFB-4CFA-92DC-EC0E4D6ADE13}" type="presParOf" srcId="{8DBC541E-B86A-48FE-B055-36C951C91A5B}" destId="{EE8C05DC-A079-4EED-AD60-9E6EBD153165}" srcOrd="0" destOrd="0" presId="urn:microsoft.com/office/officeart/2005/8/layout/radial5"/>
    <dgm:cxn modelId="{39799884-7CDA-41BB-B20F-B55E38ECFA1B}" type="presParOf" srcId="{9AF292C2-EA0E-4596-A488-236CA835D147}" destId="{D5F90DB2-DCB4-464C-ADF6-E457ABE4EEE6}" srcOrd="4" destOrd="0" presId="urn:microsoft.com/office/officeart/2005/8/layout/radial5"/>
    <dgm:cxn modelId="{401CC323-EC89-4017-8CA8-DE3CA0F65BAF}" type="presParOf" srcId="{9AF292C2-EA0E-4596-A488-236CA835D147}" destId="{59FA145F-E1D6-4C42-B299-F437BD50E86E}" srcOrd="5" destOrd="0" presId="urn:microsoft.com/office/officeart/2005/8/layout/radial5"/>
    <dgm:cxn modelId="{74AFE7A9-02DB-4954-8A1A-41DA8DA3D6F4}" type="presParOf" srcId="{59FA145F-E1D6-4C42-B299-F437BD50E86E}" destId="{0C6CF520-A287-4632-ACBE-D186BAE76D4E}" srcOrd="0" destOrd="0" presId="urn:microsoft.com/office/officeart/2005/8/layout/radial5"/>
    <dgm:cxn modelId="{25F02BC4-FE14-447D-83F2-41678C802FF6}" type="presParOf" srcId="{9AF292C2-EA0E-4596-A488-236CA835D147}" destId="{8DA75444-416D-4C5A-8625-9308E4034663}" srcOrd="6" destOrd="0" presId="urn:microsoft.com/office/officeart/2005/8/layout/radial5"/>
    <dgm:cxn modelId="{EC4C2EF8-DE79-4098-815A-753D7F1221CD}" type="presParOf" srcId="{9AF292C2-EA0E-4596-A488-236CA835D147}" destId="{0235660D-D191-48B9-A331-D0C09A6216E3}" srcOrd="7" destOrd="0" presId="urn:microsoft.com/office/officeart/2005/8/layout/radial5"/>
    <dgm:cxn modelId="{BF83F54D-3AFC-48E2-9032-316CB82FEDC8}" type="presParOf" srcId="{0235660D-D191-48B9-A331-D0C09A6216E3}" destId="{C8AFFD34-790E-4B2E-A6FC-543C2114E8E1}" srcOrd="0" destOrd="0" presId="urn:microsoft.com/office/officeart/2005/8/layout/radial5"/>
    <dgm:cxn modelId="{6014C3D3-8569-4E85-838B-610A9D290BFA}" type="presParOf" srcId="{9AF292C2-EA0E-4596-A488-236CA835D147}" destId="{B5E92AFE-1FD5-49C5-B696-82AC59E95578}" srcOrd="8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</a:defRPr>
            </a:lvl1pPr>
          </a:lstStyle>
          <a:p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F2ECBE0B-E061-4FCC-B537-0C1107581BF8}" type="datetimeFigureOut">
              <a:rPr lang="ru-RU"/>
              <a:pPr/>
              <a:t>18.12.2015</a:t>
            </a:fld>
            <a:endParaRPr lang="ru-RU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rebuchet MS" pitchFamily="34" charset="0"/>
              </a:defRPr>
            </a:lvl1pPr>
          </a:lstStyle>
          <a:p>
            <a:endParaRPr lang="ru-RU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B3534F66-6131-40EA-B945-3BCDC48E3F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10CC066-E05E-4A80-8B67-50E320C66AB9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2CF302C-D0E6-4A42-B563-3949B289B8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E40BCB-70CF-4025-9C84-6781433FD82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 smtClean="0">
                <a:latin typeface="+mn-lt"/>
              </a:defRPr>
            </a:lvl1pPr>
          </a:lstStyle>
          <a:p>
            <a:pPr>
              <a:defRPr/>
            </a:pPr>
            <a:fld id="{E59DFF01-F04D-4FA4-A800-D906B5AC7C87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smtClean="0">
                <a:latin typeface="+mn-lt"/>
              </a:defRPr>
            </a:lvl1pPr>
          </a:lstStyle>
          <a:p>
            <a:pPr>
              <a:defRPr/>
            </a:pPr>
            <a:fld id="{70A5F5D9-4883-4999-ABEB-2283FC0834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33380-77D6-495A-9638-141670456E75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DE2EF-2668-44AB-AFAB-52AC8073C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1E0CD-10DE-46E5-B8EC-21EA38EC7098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82AAD-3A39-4B6B-B74B-C954F9BC78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AAF8B-D182-49D6-958B-5538994001FB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72F17-80A3-450C-8CC8-0987C0EECB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3C2FF-0DE9-4718-BFA8-510358326736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F7FB6-20CF-4FF8-9899-C64895706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87941-9003-4B93-B019-8E5FB389D9D6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C8B9D-39B3-4530-9B33-D4A96C48C0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B7350-5154-4AFD-BB40-9D6902D3D1FD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2B398-0B9B-4820-A7FA-CD6886C60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98F03-38EB-4D69-8A44-6BCCED3602CD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1C97F-24E1-4B4B-8008-0BEAAC53DF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510EC-EE57-44F5-8AFC-B0ADDA17CE25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8004D-79A5-40C0-96DE-82F4F1030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E371E-4DE3-4335-95EB-92F993B0155E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AB9F2-5361-4994-8AB0-83BF2E8B7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4C45-1463-4CEF-B518-0E1E7A245674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9EFF4-4BD9-46F2-A9AB-299FD290C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Текст второго уровня</a:t>
            </a:r>
          </a:p>
          <a:p>
            <a:pPr lvl="2"/>
            <a:r>
              <a:rPr lang="ru-RU" smtClean="0"/>
              <a:t>Текст третьего уровня</a:t>
            </a:r>
          </a:p>
          <a:p>
            <a:pPr lvl="3"/>
            <a:r>
              <a:rPr lang="ru-RU" smtClean="0"/>
              <a:t> Текст четвертого уровня</a:t>
            </a:r>
          </a:p>
          <a:p>
            <a:pPr lvl="4"/>
            <a:r>
              <a:rPr lang="ru-RU" smtClean="0"/>
              <a:t>Текст пятого уровня</a:t>
            </a:r>
          </a:p>
          <a:p>
            <a:pPr lvl="1"/>
            <a:endParaRPr lang="ru-RU" smtClean="0"/>
          </a:p>
          <a:p>
            <a:pPr lvl="2"/>
            <a:endParaRPr 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 b="1" smtClean="0">
                <a:latin typeface="+mn-lt"/>
              </a:defRPr>
            </a:lvl1pPr>
          </a:lstStyle>
          <a:p>
            <a:pPr>
              <a:defRPr/>
            </a:pPr>
            <a:fld id="{713AB647-B762-45FD-BF83-31266EE2C6BC}" type="datetimeFigureOut">
              <a:rPr lang="ru-RU"/>
              <a:pPr>
                <a:defRPr/>
              </a:pPr>
              <a:t>18.12.2015</a:t>
            </a:fld>
            <a:endParaRPr lang="ru-R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smtClean="0">
                <a:latin typeface="+mn-lt"/>
              </a:defRPr>
            </a:lvl1pPr>
          </a:lstStyle>
          <a:p>
            <a:pPr>
              <a:defRPr/>
            </a:pPr>
            <a:fld id="{6B786232-7881-4C58-888F-7E006DFE8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0" r:id="rId3"/>
    <p:sldLayoutId id="2147483789" r:id="rId4"/>
    <p:sldLayoutId id="2147483788" r:id="rId5"/>
    <p:sldLayoutId id="2147483787" r:id="rId6"/>
    <p:sldLayoutId id="2147483786" r:id="rId7"/>
    <p:sldLayoutId id="2147483785" r:id="rId8"/>
    <p:sldLayoutId id="2147483784" r:id="rId9"/>
    <p:sldLayoutId id="2147483783" r:id="rId10"/>
    <p:sldLayoutId id="2147483782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___Microsoft_Office_Word1.docx"/><Relationship Id="rId3" Type="http://schemas.openxmlformats.org/officeDocument/2006/relationships/diagramData" Target="../diagrams/data3.xml"/><Relationship Id="rId7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-428625"/>
            <a:ext cx="8715375" cy="5357813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chemeClr val="accent2"/>
                </a:solidFill>
                <a:latin typeface="Times New Roman" pitchFamily="18" charset="0"/>
              </a:rPr>
              <a:t/>
            </a:r>
            <a:br>
              <a:rPr lang="ru-RU" i="1" dirty="0" smtClean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ru-RU" i="1" dirty="0" smtClean="0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  <a:t>         </a:t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8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8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8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8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8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8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8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8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  <a:t>Организация работы школы  с детьми</a:t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  <a:t>  с низкими учебными возможностями</a:t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3600" b="1" i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338" name="Прямоугольник 6"/>
          <p:cNvSpPr>
            <a:spLocks noChangeArrowheads="1"/>
          </p:cNvSpPr>
          <p:nvPr/>
        </p:nvSpPr>
        <p:spPr bwMode="auto">
          <a:xfrm>
            <a:off x="4643438" y="5000625"/>
            <a:ext cx="42957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Казакова С.В. Заместитель директора БОУ г.Омска «Средняя общеобразовательная школа №116»</a:t>
            </a:r>
            <a:endParaRPr lang="ru-RU" sz="1600" b="1" dirty="0">
              <a:solidFill>
                <a:srgbClr val="323E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2" descr="C:\Users\GPOOC\Desktop\ruku_pomo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30913" y="285750"/>
            <a:ext cx="27463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1171564"/>
          </a:xfrm>
        </p:spPr>
        <p:txBody>
          <a:bodyPr/>
          <a:lstStyle/>
          <a:p>
            <a:pPr algn="ctr"/>
            <a:r>
              <a:rPr lang="ru-RU" b="1" dirty="0" smtClean="0"/>
              <a:t> </a:t>
            </a:r>
            <a:r>
              <a:rPr lang="ru-RU" sz="3600" b="1" i="1" dirty="0" smtClean="0"/>
              <a:t>Отсутствие познавательного интереса</a:t>
            </a:r>
            <a:r>
              <a:rPr lang="ru-RU" b="1" dirty="0" smtClean="0"/>
              <a:t>.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Обусловлено: </a:t>
            </a:r>
          </a:p>
          <a:p>
            <a:pPr lvl="0"/>
            <a:r>
              <a:rPr lang="ru-RU" sz="2800" dirty="0" smtClean="0"/>
              <a:t>с ребенком никто не занимался, не развивал его познавательные способности; </a:t>
            </a:r>
          </a:p>
          <a:p>
            <a:pPr lvl="0"/>
            <a:r>
              <a:rPr lang="ru-RU" sz="2800" dirty="0" smtClean="0"/>
              <a:t>ему мало что интересно, он не посещает кружки и секции, не читает книг, а предпочитает пустое время препровождение. 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i="1" dirty="0" smtClean="0"/>
              <a:t>    </a:t>
            </a:r>
            <a:r>
              <a:rPr lang="ru-RU" sz="3600" b="1" i="1" dirty="0" err="1" smtClean="0"/>
              <a:t>Несформированность</a:t>
            </a:r>
            <a:r>
              <a:rPr lang="ru-RU" sz="3600" b="1" i="1" dirty="0" smtClean="0"/>
              <a:t>  произвольной сферы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Проявляется в том, что ученик делает то, что ему нравится и не способен прилагать волевые усилия для выполнения учебных задач.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1171564"/>
          </a:xfrm>
        </p:spPr>
        <p:txBody>
          <a:bodyPr/>
          <a:lstStyle/>
          <a:p>
            <a:pPr algn="ctr"/>
            <a:r>
              <a:rPr lang="ru-RU" b="1" i="1" dirty="0" smtClean="0"/>
              <a:t>Конфликтные отношения</a:t>
            </a:r>
            <a:r>
              <a:rPr lang="ru-RU" i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со сверстниками; </a:t>
            </a:r>
          </a:p>
          <a:p>
            <a:pPr lvl="0"/>
            <a:r>
              <a:rPr lang="ru-RU" dirty="0" smtClean="0"/>
              <a:t>учителями; </a:t>
            </a:r>
          </a:p>
          <a:p>
            <a:pPr lvl="0"/>
            <a:r>
              <a:rPr lang="ru-RU" dirty="0" smtClean="0"/>
              <a:t>отказ от усилий в учебной деятельности.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 </a:t>
            </a:r>
            <a:r>
              <a:rPr lang="ru-RU" sz="3600" b="1" i="1" dirty="0" smtClean="0"/>
              <a:t>Низкий познавательный интерес</a:t>
            </a:r>
            <a:endParaRPr lang="ru-RU" sz="3600" i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срабатывают карательные меры (двойки, наказания и т. д.)</a:t>
            </a:r>
          </a:p>
          <a:p>
            <a:pPr>
              <a:buNone/>
            </a:pPr>
            <a:r>
              <a:rPr lang="ru-RU" dirty="0" smtClean="0"/>
              <a:t>                        Нуждается: </a:t>
            </a:r>
          </a:p>
          <a:p>
            <a:pPr lvl="0"/>
            <a:r>
              <a:rPr lang="ru-RU" dirty="0" smtClean="0"/>
              <a:t>в поддержке </a:t>
            </a:r>
          </a:p>
          <a:p>
            <a:pPr lvl="0"/>
            <a:r>
              <a:rPr lang="ru-RU" dirty="0" smtClean="0"/>
              <a:t>показа того, что он состоятелен в других видах деятельности 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 smtClean="0"/>
              <a:t>Низкий уровень развития словесно-логического мышления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Необходимо делать большой упор на наглядность в решении и изложении учебного материала, обеспечивая реализацию принципа доступности учебного материала.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Низкая работоспособность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  Утомляемость </a:t>
            </a:r>
          </a:p>
          <a:p>
            <a:pPr lvl="0"/>
            <a:r>
              <a:rPr lang="ru-RU" dirty="0" smtClean="0"/>
              <a:t>Истощаемость </a:t>
            </a:r>
          </a:p>
          <a:p>
            <a:r>
              <a:rPr lang="ru-RU" dirty="0" smtClean="0"/>
              <a:t>Медленный темп работы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Кто ПОМОЖЕТ?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077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http://images.myshared.ru/762212/slide_3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71546"/>
            <a:ext cx="700092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0" y="571500"/>
            <a:ext cx="9144000" cy="1785938"/>
          </a:xfrm>
        </p:spPr>
        <p:txBody>
          <a:bodyPr/>
          <a:lstStyle/>
          <a:p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Статья 42 Федерального закона от 29 декабря 2012 г.    № 273-ФЗ «Об образовании в Российской Федерации»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800" smtClean="0"/>
              <a:t/>
            </a:r>
            <a:br>
              <a:rPr lang="ru-RU" sz="3800" smtClean="0"/>
            </a:br>
            <a:endParaRPr lang="ru-RU" sz="38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8" y="1643063"/>
            <a:ext cx="9072562" cy="521493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3600" b="1" dirty="0"/>
              <a:t> </a:t>
            </a:r>
            <a:r>
              <a:rPr lang="ru-RU" sz="3600" b="1" dirty="0" smtClean="0"/>
              <a:t>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Психолого-педагогическая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, медицинская и социальная помощь обучающимся, испытывающим трудности в освоении основных общеобразовательных программ, развитии и социальной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адаптации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Tx/>
              <a:buAutoNum type="arabicPeriod"/>
              <a:defRPr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Психолого-педагогическая, медицинская и социальная помощь оказывается детям, испытывающим трудности в освоении основных общеобразовательных  программ, развитии и социальной адаптации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1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педагогами-психологами  организаций осуществляющих  образовательную деятельность, в которых такие дети обучаются.</a:t>
            </a:r>
            <a:endParaRPr lang="ru-RU" sz="3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Статья 42 Федерального закона от 29 декабря 2012 г. № 273-ФЗ «Об образовании в Российской Федерации»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381000" y="1000125"/>
            <a:ext cx="8763000" cy="5857875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sz="2000" smtClean="0"/>
              <a:t>2</a:t>
            </a:r>
            <a:r>
              <a:rPr lang="ru-RU" smtClean="0"/>
              <a:t>. </a:t>
            </a:r>
            <a:r>
              <a:rPr lang="ru-RU" sz="2000" smtClean="0"/>
              <a:t>Психолого-педагогическая, медицинская и социальная помощь включает в себя:</a:t>
            </a:r>
          </a:p>
          <a:p>
            <a:pPr>
              <a:buFontTx/>
              <a:buNone/>
            </a:pPr>
            <a:r>
              <a:rPr lang="ru-RU" sz="2000" smtClean="0"/>
              <a:t>1) психолого-педагогическое консультирование обучающихся, их родителей (законных представителей) и педагогических работников;</a:t>
            </a:r>
          </a:p>
          <a:p>
            <a:pPr>
              <a:buFontTx/>
              <a:buNone/>
            </a:pPr>
            <a:r>
              <a:rPr lang="ru-RU" sz="2000" smtClean="0"/>
              <a:t>2) коррекционно-развивающие   и компенсирующие занятия с обучающимися, логопедическую помощь обучающимся;</a:t>
            </a:r>
          </a:p>
          <a:p>
            <a:pPr>
              <a:buFontTx/>
              <a:buNone/>
            </a:pPr>
            <a:r>
              <a:rPr lang="ru-RU" sz="2000" smtClean="0"/>
              <a:t>3) комплекс реабилитационных и других медицинских мероприятий;</a:t>
            </a:r>
          </a:p>
          <a:p>
            <a:pPr>
              <a:buFontTx/>
              <a:buNone/>
            </a:pPr>
            <a:r>
              <a:rPr lang="ru-RU" sz="2000" smtClean="0"/>
              <a:t>4) помощь обучающимся в профориентации, получении профессии и социальной адаптации.</a:t>
            </a:r>
          </a:p>
          <a:p>
            <a:pPr>
              <a:buFontTx/>
              <a:buNone/>
            </a:pPr>
            <a:r>
              <a:rPr lang="ru-RU" sz="2000" smtClean="0"/>
              <a:t> 3. Психолого-педагогическая, медицинская и социальная помощь оказывается детям </a:t>
            </a:r>
            <a:r>
              <a:rPr lang="ru-RU" sz="2000" b="1" u="sng" smtClean="0">
                <a:solidFill>
                  <a:srgbClr val="C00000"/>
                </a:solidFill>
              </a:rPr>
              <a:t>на основании заявления или согласия в письменной форме их родителей </a:t>
            </a:r>
            <a:r>
              <a:rPr lang="ru-RU" sz="2000" b="1" u="sng" smtClean="0"/>
              <a:t>(законных представителей). </a:t>
            </a:r>
            <a:endParaRPr lang="ru-RU" sz="2000" smtClean="0"/>
          </a:p>
          <a:p>
            <a:pPr>
              <a:buFontTx/>
              <a:buNone/>
            </a:pPr>
            <a:endParaRPr lang="ru-RU" sz="2400" smtClean="0"/>
          </a:p>
          <a:p>
            <a:pPr algn="just"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i="1" dirty="0" smtClean="0"/>
              <a:t>ОФИЦИАЛЬНЫЕ ДОКУМЕНТЫ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 КЛАСС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ПРИКАЗ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от 26 декабря 2013 г. N 1400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ОБ УТВЕРЖДЕНИИ ПОРЯДКА  ПРОВЕДЕНИЯ ГОСУДАРСТВЕННОЙ ИТОГОВОЙ АТТЕСТАЦИИ   ПО ОБРАЗОВАТЕЛЬНЫМ ПРОГРАММАМ СРЕДНЕГО ОБЩЕГО ОБРАЗОВАН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ИЯ»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9 КЛАСС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</a:t>
            </a:r>
          </a:p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от 25 декабря 2013 г. N 1394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Об утверждении Порядка проведения государственной итоговой аттестации по образовательным программам основного общего образования"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077200" cy="5543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0" y="-571500"/>
            <a:ext cx="9144000" cy="571500"/>
          </a:xfrm>
        </p:spPr>
        <p:txBody>
          <a:bodyPr/>
          <a:lstStyle/>
          <a:p>
            <a:pPr algn="ctr"/>
            <a:r>
              <a:rPr lang="ru-RU" sz="4000" b="1" smtClean="0">
                <a:solidFill>
                  <a:schemeClr val="tx1"/>
                </a:solidFill>
              </a:rPr>
              <a:t/>
            </a:r>
            <a:br>
              <a:rPr lang="ru-RU" sz="4000" b="1" smtClean="0">
                <a:solidFill>
                  <a:schemeClr val="tx1"/>
                </a:solidFill>
              </a:rPr>
            </a:br>
            <a:r>
              <a:rPr lang="ru-RU" sz="4000" b="1" smtClean="0">
                <a:solidFill>
                  <a:schemeClr val="tx1"/>
                </a:solidFill>
              </a:rPr>
              <a:t/>
            </a:r>
            <a:br>
              <a:rPr lang="ru-RU" sz="4000" b="1" smtClean="0">
                <a:solidFill>
                  <a:schemeClr val="tx1"/>
                </a:solidFill>
              </a:rPr>
            </a:br>
            <a:r>
              <a:rPr lang="ru-RU" sz="4000" b="1" smtClean="0">
                <a:solidFill>
                  <a:schemeClr val="tx1"/>
                </a:solidFill>
              </a:rPr>
              <a:t/>
            </a:r>
            <a:br>
              <a:rPr lang="ru-RU" sz="4000" b="1" smtClean="0">
                <a:solidFill>
                  <a:schemeClr val="tx1"/>
                </a:solidFill>
              </a:rPr>
            </a:br>
            <a:r>
              <a:rPr lang="ru-RU" sz="4000" b="1" smtClean="0">
                <a:solidFill>
                  <a:schemeClr val="tx1"/>
                </a:solidFill>
              </a:rPr>
              <a:t/>
            </a:r>
            <a:br>
              <a:rPr lang="ru-RU" sz="4000" b="1" smtClean="0">
                <a:solidFill>
                  <a:schemeClr val="tx1"/>
                </a:solidFill>
              </a:rPr>
            </a:br>
            <a:r>
              <a:rPr lang="ru-RU" sz="4000" b="1" smtClean="0">
                <a:solidFill>
                  <a:schemeClr val="tx1"/>
                </a:solidFill>
              </a:rPr>
              <a:t/>
            </a:r>
            <a:br>
              <a:rPr lang="ru-RU" sz="4000" b="1" smtClean="0">
                <a:solidFill>
                  <a:schemeClr val="tx1"/>
                </a:solidFill>
              </a:rPr>
            </a:b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от  20 сентября 2013 года </a:t>
            </a:r>
            <a:b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1082    </a:t>
            </a:r>
            <a:b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 утверждении Положения о психолого-медико-педагогической комиссии»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25"/>
            <a:ext cx="8786813" cy="4572000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  <a:defRPr/>
            </a:pPr>
            <a:r>
              <a:rPr lang="ru-RU" sz="2400" dirty="0" smtClean="0"/>
              <a:t>    </a:t>
            </a:r>
          </a:p>
          <a:p>
            <a:pPr>
              <a:buFontTx/>
              <a:buNone/>
              <a:defRPr/>
            </a:pPr>
            <a:r>
              <a:rPr lang="ru-RU" sz="2400" dirty="0" smtClean="0"/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Комиссия создается в целях своевременного выявления детей с особенностями в физическом и (или) психическом развитии и (или) отклонениями в поведении, проведения их комплексного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обследования (далее - обследование) и подготовки по результатам обследования рекомендаций по оказанию им психолого-медико-педагогической помощи и организации их обучения и воспитания,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также подтверждения, уточнения или изменения ранее данных рекомендаций.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14313" y="381000"/>
            <a:ext cx="8715375" cy="62626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-RU" sz="2600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Комиссия является </a:t>
            </a:r>
            <a:r>
              <a:rPr lang="ru-RU" sz="2600" b="1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территориальной </a:t>
            </a:r>
            <a:r>
              <a:rPr lang="ru-RU" sz="2600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и действует на территории </a:t>
            </a:r>
            <a:r>
              <a:rPr lang="ru-RU" sz="2600" b="1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город Омск</a:t>
            </a:r>
            <a:r>
              <a:rPr lang="ru-RU" sz="2600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600" dirty="0" smtClean="0">
              <a:solidFill>
                <a:srgbClr val="323E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-RU" sz="2600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Комиссия создается департаментом образования Администрации города Омска.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ru-RU" sz="2600" dirty="0" smtClean="0">
              <a:solidFill>
                <a:srgbClr val="323E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ru-RU" sz="2600" b="1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Место нахождение комиссии: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600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    - 644070, Российская Федерация, г. Омск, улица Куйбышева, 27/7;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600" dirty="0" smtClean="0">
              <a:solidFill>
                <a:srgbClr val="323E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600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    - 644006,Российская Федерация, г. Омск, улица Орловского, 10;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2600" dirty="0" smtClean="0">
              <a:solidFill>
                <a:srgbClr val="323E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sz="2600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    - 644085, Российская Федерация, г. Омск, проспект Мира, 165 А.</a:t>
            </a:r>
          </a:p>
        </p:txBody>
      </p:sp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457200" y="3810000"/>
            <a:ext cx="8229600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2400" i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"/>
            <a:ext cx="9144000" cy="6715125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None/>
              <a:defRPr/>
            </a:pPr>
            <a:r>
              <a:rPr lang="ru-RU" sz="8000" b="1" dirty="0" smtClean="0"/>
              <a:t> </a:t>
            </a:r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проведения обследования ребенка его родители (законные</a:t>
            </a:r>
          </a:p>
          <a:p>
            <a:pPr>
              <a:buFontTx/>
              <a:buNone/>
              <a:defRPr/>
            </a:pPr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представители) предъявляют в комиссию документ,  удостоверяющий </a:t>
            </a:r>
          </a:p>
          <a:p>
            <a:pPr>
              <a:buFontTx/>
              <a:buNone/>
              <a:defRPr/>
            </a:pPr>
            <a:r>
              <a:rPr lang="ru-RU" sz="8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их личность,, а также  представляют следующие документы: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г)    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</a:rPr>
              <a:t>заключение (заключения) психолого-медико-педагогического консилиума образовательной организации или специалиста (специалистов), осуществляющего </a:t>
            </a:r>
            <a:r>
              <a:rPr lang="ru-RU" sz="8000" b="1" u="sng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психолого-медико-педагогическое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</a:rPr>
              <a:t> сопровождение обучающихся в образовательной организации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(для обучающихся образовательных организаций);</a:t>
            </a:r>
          </a:p>
          <a:p>
            <a:pPr>
              <a:buFontTx/>
              <a:buNone/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е)   подробную выписку из истории развития ребенка с заключениями врачей, </a:t>
            </a:r>
            <a:r>
              <a:rPr lang="ru-RU" sz="80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наблюдающих ребенка в медицинской организации по месту жительства (регистрации);</a:t>
            </a:r>
            <a:endParaRPr lang="ru-RU" sz="8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ж)   </a:t>
            </a:r>
            <a:r>
              <a:rPr lang="ru-RU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характеристику обучающегося, выданную образовательной организацией (для обучающихся образовательных организаций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FontTx/>
              <a:buNone/>
              <a:defRPr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</a:rPr>
              <a:t>При необходимости комиссия запрашивает  у соответствующих органов</a:t>
            </a:r>
          </a:p>
          <a:p>
            <a:pPr>
              <a:buFontTx/>
              <a:buNone/>
              <a:defRPr/>
            </a:pP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</a:rPr>
              <a:t> и  организаций или у родителей (законных представителей) дополнительную  информацию о ребенке.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</a:rPr>
              <a:t>Запись на проведение обследования ребенка в комиссию</a:t>
            </a:r>
          </a:p>
          <a:p>
            <a:pPr algn="just">
              <a:buFontTx/>
              <a:buNone/>
              <a:defRPr/>
            </a:pPr>
            <a:r>
              <a:rPr lang="ru-RU" sz="8000" b="1" u="sng" dirty="0" smtClean="0">
                <a:latin typeface="Times New Roman" pitchFamily="18" charset="0"/>
                <a:cs typeface="Times New Roman" pitchFamily="18" charset="0"/>
              </a:rPr>
              <a:t>осуществляется  при подаче документов.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472487" cy="2057400"/>
          </a:xfrm>
        </p:spPr>
        <p:txBody>
          <a:bodyPr/>
          <a:lstStyle/>
          <a:p>
            <a:r>
              <a:rPr lang="ru-RU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 от 20 сентября 2013 года № 1082</a:t>
            </a:r>
            <a:endParaRPr 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63"/>
            <a:ext cx="8686800" cy="4357687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  <a:defRPr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323E60"/>
                </a:solidFill>
              </a:rPr>
              <a:t>7. Информация о проведении обследования детей в комиссии, результаты обследования, а также иная информация, связанная с обследованием детей в комиссии, </a:t>
            </a:r>
            <a:r>
              <a:rPr lang="ru-RU" b="1" u="sng" dirty="0" smtClean="0">
                <a:solidFill>
                  <a:srgbClr val="C00000"/>
                </a:solidFill>
              </a:rPr>
              <a:t>является конфиденциальной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>
                <a:solidFill>
                  <a:srgbClr val="323E60"/>
                </a:solidFill>
              </a:rPr>
              <a:t>Предоставление указанной информации без письменного согласия родителей (законных представителей) детей третьим лицам не допускается, за исключением случаев, предусмотренных законодательством Российской Федерации.</a:t>
            </a:r>
            <a:endParaRPr lang="ru-RU" dirty="0">
              <a:solidFill>
                <a:srgbClr val="323E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33600"/>
          </a:xfrm>
        </p:spPr>
        <p:txBody>
          <a:bodyPr/>
          <a:lstStyle/>
          <a:p>
            <a:r>
              <a:rPr lang="ru-RU" sz="2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 от 20 сентября 2013 года № 1082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738688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12. </a:t>
            </a:r>
            <a:r>
              <a:rPr lang="ru-RU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Обследование детей, в том числе обучающихся с ограниченными возможностями здоровья, детей-инвалидов до окончания ими образовательных организаций, осуществляется в комиссии   </a:t>
            </a:r>
            <a:r>
              <a:rPr lang="ru-RU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письменному заявлению родителей (законных представителей)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323E60"/>
                </a:solidFill>
                <a:latin typeface="Times New Roman" pitchFamily="18" charset="0"/>
                <a:cs typeface="Times New Roman" pitchFamily="18" charset="0"/>
              </a:rPr>
              <a:t>Медицинское обследование детей, достигших возраста 15 лет, проводится с их согласия, если иное не установлено законодательством Российской Федерации.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Важно!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FontTx/>
              <a:buNone/>
              <a:defRPr/>
            </a:pPr>
            <a:r>
              <a:rPr lang="ru-RU" b="1" dirty="0" smtClean="0"/>
              <a:t>    </a:t>
            </a:r>
            <a:r>
              <a:rPr lang="ru-RU" sz="4400" b="1" u="sng" dirty="0" smtClean="0">
                <a:solidFill>
                  <a:srgbClr val="C00000"/>
                </a:solidFill>
              </a:rPr>
              <a:t>Заключение </a:t>
            </a:r>
            <a:r>
              <a:rPr lang="ru-RU" sz="4400" b="1" u="sng" dirty="0" smtClean="0"/>
              <a:t>психолого-медико-педагогической комиссии </a:t>
            </a:r>
            <a:r>
              <a:rPr lang="ru-RU" sz="4400" b="1" u="sng" dirty="0" smtClean="0">
                <a:solidFill>
                  <a:srgbClr val="C00000"/>
                </a:solidFill>
              </a:rPr>
              <a:t>действительно</a:t>
            </a:r>
            <a:r>
              <a:rPr lang="ru-RU" sz="4400" b="1" u="sng" dirty="0" smtClean="0"/>
              <a:t> для представления в орган управления образованием, образовательные организации </a:t>
            </a:r>
          </a:p>
          <a:p>
            <a:pPr algn="ctr">
              <a:buFontTx/>
              <a:buNone/>
              <a:defRPr/>
            </a:pPr>
            <a:r>
              <a:rPr lang="ru-RU" sz="4400" b="1" u="sng" dirty="0" smtClean="0"/>
              <a:t>в течение </a:t>
            </a:r>
            <a:r>
              <a:rPr lang="ru-RU" sz="4400" b="1" u="sng" dirty="0" smtClean="0">
                <a:solidFill>
                  <a:srgbClr val="C00000"/>
                </a:solidFill>
              </a:rPr>
              <a:t>календарного года с даты его подписания. 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183562" cy="5715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Важно!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304800" y="1000125"/>
            <a:ext cx="8534400" cy="5643563"/>
          </a:xfrm>
        </p:spPr>
        <p:txBody>
          <a:bodyPr/>
          <a:lstStyle/>
          <a:p>
            <a:pPr marL="265113" indent="-265113">
              <a:buFont typeface="Wingdings 2" pitchFamily="18" charset="2"/>
              <a:buChar char=""/>
            </a:pPr>
            <a:r>
              <a:rPr lang="ru-RU" sz="2400" smtClean="0"/>
              <a:t>Заключение комиссии носит </a:t>
            </a:r>
            <a:r>
              <a:rPr lang="ru-RU" sz="2400" b="1" u="sng" smtClean="0"/>
              <a:t>для родителей </a:t>
            </a:r>
            <a:r>
              <a:rPr lang="ru-RU" sz="2400" smtClean="0"/>
              <a:t>(законных представителей) детей </a:t>
            </a:r>
            <a:r>
              <a:rPr lang="ru-RU" sz="2400" b="1" u="sng" smtClean="0">
                <a:solidFill>
                  <a:srgbClr val="C00000"/>
                </a:solidFill>
              </a:rPr>
              <a:t>рекомендательный характер.</a:t>
            </a:r>
          </a:p>
          <a:p>
            <a:pPr marL="265113" indent="-265113">
              <a:buFont typeface="Wingdings 2" pitchFamily="18" charset="2"/>
              <a:buChar char=""/>
            </a:pPr>
            <a:endParaRPr lang="ru-RU" sz="2400" smtClean="0"/>
          </a:p>
          <a:p>
            <a:pPr marL="265113" indent="-265113">
              <a:buFont typeface="Wingdings 2" pitchFamily="18" charset="2"/>
              <a:buChar char=""/>
            </a:pPr>
            <a:r>
              <a:rPr lang="ru-RU" sz="2400" b="1" u="sng" smtClean="0"/>
              <a:t>Представленное</a:t>
            </a:r>
            <a:r>
              <a:rPr lang="ru-RU" sz="2400" b="1" smtClean="0"/>
              <a:t> </a:t>
            </a:r>
            <a:r>
              <a:rPr lang="ru-RU" sz="2400" smtClean="0"/>
              <a:t>родителями (законными представителями) детей </a:t>
            </a:r>
            <a:r>
              <a:rPr lang="ru-RU" sz="2400" b="1" u="sng" smtClean="0">
                <a:solidFill>
                  <a:srgbClr val="C00000"/>
                </a:solidFill>
              </a:rPr>
              <a:t>заключение</a:t>
            </a:r>
            <a:r>
              <a:rPr lang="ru-RU" sz="2400" u="sng" smtClean="0">
                <a:solidFill>
                  <a:srgbClr val="C00000"/>
                </a:solidFill>
              </a:rPr>
              <a:t> </a:t>
            </a:r>
            <a:r>
              <a:rPr lang="ru-RU" sz="2400" b="1" u="sng" smtClean="0">
                <a:solidFill>
                  <a:srgbClr val="C00000"/>
                </a:solidFill>
              </a:rPr>
              <a:t>ПМПК является основанием для создания</a:t>
            </a:r>
            <a:r>
              <a:rPr lang="ru-RU" sz="2400" u="sng" smtClean="0">
                <a:solidFill>
                  <a:srgbClr val="C00000"/>
                </a:solidFill>
              </a:rPr>
              <a:t> </a:t>
            </a:r>
            <a:r>
              <a:rPr lang="ru-RU" sz="2400" smtClean="0">
                <a:solidFill>
                  <a:srgbClr val="C00000"/>
                </a:solidFill>
              </a:rPr>
              <a:t>органами исполнительной власти</a:t>
            </a:r>
            <a:r>
              <a:rPr lang="ru-RU" sz="2400" smtClean="0"/>
              <a:t> местного самоуправления, осуществляющими управление в сфере образования, образовательными организациями, иными органами и организациями </a:t>
            </a:r>
            <a:r>
              <a:rPr lang="ru-RU" sz="2400" b="1" u="sng" smtClean="0">
                <a:solidFill>
                  <a:srgbClr val="C00000"/>
                </a:solidFill>
              </a:rPr>
              <a:t>в соответствии с их компетенцией рекомендованных в заключении условий для обучения и воспитания детей.</a:t>
            </a:r>
          </a:p>
          <a:p>
            <a:pPr marL="265113" indent="-265113">
              <a:buFontTx/>
              <a:buNone/>
            </a:pPr>
            <a:endParaRPr lang="ru-RU" sz="2000" smtClean="0"/>
          </a:p>
        </p:txBody>
      </p:sp>
      <p:sp>
        <p:nvSpPr>
          <p:cNvPr id="24579" name="Прямоугольник 5"/>
          <p:cNvSpPr>
            <a:spLocks noChangeArrowheads="1"/>
          </p:cNvSpPr>
          <p:nvPr/>
        </p:nvSpPr>
        <p:spPr bwMode="auto">
          <a:xfrm>
            <a:off x="8215313" y="5287963"/>
            <a:ext cx="5953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9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9001125" cy="7072312"/>
          </a:xfrm>
        </p:spPr>
        <p:txBody>
          <a:bodyPr>
            <a:normAutofit fontScale="25000" lnSpcReduction="20000"/>
          </a:bodyPr>
          <a:lstStyle/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5800" dirty="0" smtClean="0">
                <a:solidFill>
                  <a:schemeClr val="tx1"/>
                </a:solidFill>
              </a:rPr>
              <a:t>    </a:t>
            </a:r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заключении комиссии, заполненном на бланке, указываются: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endParaRPr lang="ru-RU" sz="3400" dirty="0" smtClean="0"/>
          </a:p>
          <a:p>
            <a:pPr>
              <a:buFontTx/>
              <a:buNone/>
              <a:defRPr/>
            </a:pPr>
            <a:r>
              <a:rPr lang="ru-RU" sz="7400" b="1" dirty="0" smtClean="0">
                <a:solidFill>
                  <a:srgbClr val="323E60"/>
                </a:solidFill>
              </a:rPr>
              <a:t>-      </a:t>
            </a:r>
            <a:r>
              <a:rPr lang="ru-RU" sz="8000" b="1" dirty="0" smtClean="0">
                <a:solidFill>
                  <a:srgbClr val="323E60"/>
                </a:solidFill>
              </a:rPr>
              <a:t>по результатам комплексного </a:t>
            </a:r>
            <a:r>
              <a:rPr lang="ru-RU" sz="8000" b="1" dirty="0" err="1" smtClean="0">
                <a:solidFill>
                  <a:srgbClr val="323E60"/>
                </a:solidFill>
              </a:rPr>
              <a:t>психолого-медико-педагогического</a:t>
            </a:r>
            <a:r>
              <a:rPr lang="ru-RU" sz="8000" b="1" dirty="0" smtClean="0">
                <a:solidFill>
                  <a:srgbClr val="323E60"/>
                </a:solidFill>
              </a:rPr>
              <a:t> обследования ребенку </a:t>
            </a:r>
            <a:r>
              <a:rPr lang="ru-RU" sz="8000" b="1" i="1" dirty="0" smtClean="0">
                <a:solidFill>
                  <a:srgbClr val="323E60"/>
                </a:solidFill>
              </a:rPr>
              <a:t>устанавливается  или подтверждается статус  </a:t>
            </a:r>
            <a:r>
              <a:rPr lang="ru-RU" sz="8000" b="1" i="1" u="sng" dirty="0" smtClean="0">
                <a:solidFill>
                  <a:srgbClr val="C00000"/>
                </a:solidFill>
              </a:rPr>
              <a:t>обучающегося  с ограниченными возможностями здоровья</a:t>
            </a:r>
          </a:p>
          <a:p>
            <a:pPr>
              <a:buFontTx/>
              <a:buNone/>
              <a:defRPr/>
            </a:pPr>
            <a:endParaRPr lang="ru-RU" sz="8000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dirty="0" smtClean="0"/>
              <a:t>-   </a:t>
            </a:r>
            <a:r>
              <a:rPr lang="ru-RU" sz="8000" dirty="0" smtClean="0">
                <a:solidFill>
                  <a:srgbClr val="323E60"/>
                </a:solidFill>
              </a:rPr>
              <a:t>обоснованные выводы о наличии либо отсутствии у ребенка особенностей в физическом и (или) психическом развитии и (или) отклонений в поведении и наличии либо отсутствии необходимости создания условий для получения ребенком образования, коррекции нарушений развития и социальной адаптации на основе специальных педагогических подходов;</a:t>
            </a:r>
          </a:p>
          <a:p>
            <a:pPr marL="265176" indent="-265176" fontAlgn="auto">
              <a:spcAft>
                <a:spcPts val="0"/>
              </a:spcAft>
              <a:buFontTx/>
              <a:buChar char="-"/>
              <a:defRPr/>
            </a:pPr>
            <a:endParaRPr lang="ru-RU" sz="8000" dirty="0" smtClean="0">
              <a:solidFill>
                <a:srgbClr val="323E60"/>
              </a:solidFill>
            </a:endParaRPr>
          </a:p>
          <a:p>
            <a:pPr marL="265176" indent="-265176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8000" dirty="0" smtClean="0">
                <a:solidFill>
                  <a:srgbClr val="323E60"/>
                </a:solidFill>
              </a:rPr>
              <a:t>-   рекомендации по определению формы получения образования, образовательной программы, которую ребенок может освоить, форм и методов психолого-медико-педагогической помощи, созданию специальных условий для получения образования.</a:t>
            </a:r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>
              <a:solidFill>
                <a:srgbClr val="323E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Содержимое 2"/>
          <p:cNvSpPr>
            <a:spLocks noGrp="1"/>
          </p:cNvSpPr>
          <p:nvPr>
            <p:ph idx="1"/>
          </p:nvPr>
        </p:nvSpPr>
        <p:spPr>
          <a:xfrm>
            <a:off x="76200" y="428625"/>
            <a:ext cx="8924925" cy="6858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b="1" smtClean="0"/>
              <a:t>  </a:t>
            </a:r>
            <a:r>
              <a:rPr lang="ru-RU" b="1" smtClean="0">
                <a:solidFill>
                  <a:schemeClr val="tx1"/>
                </a:solidFill>
              </a:rPr>
              <a:t>Полномочия ПМПК: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</a:t>
            </a:r>
          </a:p>
          <a:p>
            <a:pPr>
              <a:buFont typeface="Wingdings 2" pitchFamily="18" charset="2"/>
              <a:buNone/>
            </a:pPr>
            <a:r>
              <a:rPr lang="ru-RU" b="1" smtClean="0"/>
              <a:t>   </a:t>
            </a:r>
            <a:r>
              <a:rPr lang="ru-RU" b="1" smtClean="0">
                <a:solidFill>
                  <a:srgbClr val="323E60"/>
                </a:solidFill>
              </a:rPr>
              <a:t>по результатам комплексного психолого-медико-педагогического обследования ребенку </a:t>
            </a:r>
            <a:r>
              <a:rPr lang="ru-RU" b="1" i="1" u="sng" smtClean="0">
                <a:solidFill>
                  <a:srgbClr val="323E60"/>
                </a:solidFill>
              </a:rPr>
              <a:t>устанавливаетс</a:t>
            </a:r>
            <a:r>
              <a:rPr lang="ru-RU" b="1" i="1" smtClean="0">
                <a:solidFill>
                  <a:srgbClr val="323E60"/>
                </a:solidFill>
              </a:rPr>
              <a:t>я  или </a:t>
            </a:r>
            <a:r>
              <a:rPr lang="ru-RU" b="1" i="1" u="sng" smtClean="0">
                <a:solidFill>
                  <a:srgbClr val="323E60"/>
                </a:solidFill>
              </a:rPr>
              <a:t>подтверждается статус </a:t>
            </a:r>
          </a:p>
          <a:p>
            <a:pPr>
              <a:buFont typeface="Wingdings 2" pitchFamily="18" charset="2"/>
              <a:buNone/>
            </a:pPr>
            <a:r>
              <a:rPr lang="ru-RU" b="1" i="1" smtClean="0">
                <a:solidFill>
                  <a:srgbClr val="FF0000"/>
                </a:solidFill>
              </a:rPr>
              <a:t>   </a:t>
            </a:r>
            <a:r>
              <a:rPr lang="ru-RU" b="1" i="1" u="sng" smtClean="0">
                <a:solidFill>
                  <a:srgbClr val="C00000"/>
                </a:solidFill>
              </a:rPr>
              <a:t>обучающегося  с ограниченными возможностями здоровья </a:t>
            </a:r>
          </a:p>
          <a:p>
            <a:pPr>
              <a:buFont typeface="Wingdings 2" pitchFamily="18" charset="2"/>
              <a:buNone/>
            </a:pPr>
            <a:r>
              <a:rPr lang="ru-RU" sz="2400" b="1" i="1" smtClean="0"/>
              <a:t>    (</a:t>
            </a:r>
            <a:r>
              <a:rPr lang="ru-RU" sz="2400" b="1" smtClean="0"/>
              <a:t>ФЗ «Об образовании в РФ» №273-ФЗ от 29.12.2012 г.)</a:t>
            </a:r>
            <a:endParaRPr lang="ru-RU" sz="2400" b="1" u="sng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077200" cy="1071570"/>
          </a:xfrm>
        </p:spPr>
        <p:txBody>
          <a:bodyPr/>
          <a:lstStyle/>
          <a:p>
            <a:pPr algn="ctr"/>
            <a:r>
              <a:rPr lang="ru-RU" i="1" dirty="0" smtClean="0"/>
              <a:t>ДОПУСК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077200" cy="5043502"/>
          </a:xfrm>
        </p:spPr>
        <p:txBody>
          <a:bodyPr/>
          <a:lstStyle/>
          <a:p>
            <a:r>
              <a:rPr lang="ru-RU" sz="1800" dirty="0" smtClean="0"/>
              <a:t>11кл. П 9. К ГИА допускаются обучающиеся</a:t>
            </a:r>
            <a:r>
              <a:rPr lang="ru-RU" sz="1800" i="1" u="sng" dirty="0" smtClean="0"/>
              <a:t>, не имеющие академической задолженност</a:t>
            </a:r>
            <a:r>
              <a:rPr lang="ru-RU" sz="1800" dirty="0" smtClean="0"/>
              <a:t>и, в том числе за итоговое сочинение (изложение), и в полном объеме выполнившие учебный план или индивидуальный</a:t>
            </a:r>
          </a:p>
          <a:p>
            <a:pPr>
              <a:buNone/>
            </a:pPr>
            <a:r>
              <a:rPr lang="ru-RU" sz="1800" dirty="0" smtClean="0"/>
              <a:t>учебный план (имеющие годовые отметки по всем учебным предметам учебного плана за каждый год  обучения по образовательной программе среднего общего образования не ниже удовлетворительных).</a:t>
            </a:r>
          </a:p>
          <a:p>
            <a:pPr>
              <a:buNone/>
            </a:pPr>
            <a:r>
              <a:rPr lang="ru-RU" sz="1800" dirty="0" smtClean="0"/>
              <a:t>        П 9. К ГИА допускаются обучающиеся, </a:t>
            </a:r>
            <a:r>
              <a:rPr lang="ru-RU" sz="1800" i="1" u="sng" dirty="0" smtClean="0"/>
              <a:t>не имеющие академической задолженности </a:t>
            </a:r>
            <a:r>
              <a:rPr lang="ru-RU" sz="1800" dirty="0" smtClean="0"/>
              <a:t>и в полном объеме выполнившие учебный план или индивидуальный учебный план (имеющие годовые отметки по всем учебным предметам учебного плана за IX класс не ниже удовлетворительных).</a:t>
            </a:r>
          </a:p>
          <a:p>
            <a:pPr>
              <a:buNone/>
            </a:pPr>
            <a:endParaRPr lang="ru-RU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077200" cy="5615006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Обучающийся с ограниченными возможностями здоровья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solidFill>
                  <a:srgbClr val="3333FF"/>
                </a:solidFill>
                <a:latin typeface="Times New Roman" pitchFamily="18" charset="0"/>
              </a:rPr>
              <a:t>– физическое лицо, имеющее недостатки в физическом и (или) психологическом развитии, подтвержденные </a:t>
            </a:r>
            <a:r>
              <a:rPr lang="ru-RU" b="1" dirty="0" err="1" smtClean="0">
                <a:solidFill>
                  <a:srgbClr val="FF3300"/>
                </a:solidFill>
                <a:latin typeface="Times New Roman" pitchFamily="18" charset="0"/>
              </a:rPr>
              <a:t>психолого-медико</a:t>
            </a:r>
            <a:r>
              <a:rPr lang="en-US" b="1" dirty="0" smtClean="0">
                <a:solidFill>
                  <a:srgbClr val="FF3300"/>
                </a:solidFill>
                <a:latin typeface="Times New Roman" pitchFamily="18" charset="0"/>
              </a:rPr>
              <a:t>-</a:t>
            </a:r>
            <a:r>
              <a:rPr lang="ru-RU" b="1" dirty="0" smtClean="0">
                <a:solidFill>
                  <a:srgbClr val="FF3300"/>
                </a:solidFill>
                <a:latin typeface="Times New Roman" pitchFamily="18" charset="0"/>
              </a:rPr>
              <a:t>педагогической комиссией</a:t>
            </a:r>
            <a:r>
              <a:rPr lang="ru-RU" b="1" dirty="0" smtClean="0">
                <a:solidFill>
                  <a:srgbClr val="3333FF"/>
                </a:solidFill>
                <a:latin typeface="Times New Roman" pitchFamily="18" charset="0"/>
              </a:rPr>
              <a:t>, и препятствующие получению образования без </a:t>
            </a:r>
            <a:r>
              <a:rPr lang="ru-RU" b="1" dirty="0" smtClean="0">
                <a:solidFill>
                  <a:srgbClr val="FF3300"/>
                </a:solidFill>
                <a:latin typeface="Times New Roman" pitchFamily="18" charset="0"/>
              </a:rPr>
              <a:t>создания специальных условий</a:t>
            </a:r>
            <a:r>
              <a:rPr lang="ru-RU" b="1" dirty="0" smtClean="0">
                <a:solidFill>
                  <a:srgbClr val="3333FF"/>
                </a:solidFill>
                <a:latin typeface="Times New Roman" pitchFamily="18" charset="0"/>
              </a:rPr>
              <a:t>.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</a:rPr>
              <a:t>(ст.2 Федерального закона «Об образовании в РФ»                 № 273-ФЗ)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077200" cy="547213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Ребенок-инвалид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rgbClr val="3333FF"/>
                </a:solidFill>
              </a:rPr>
              <a:t>–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rgbClr val="3333FF"/>
                </a:solidFill>
              </a:rPr>
              <a:t> лицо, не достигшее 18 лет,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социальной защиты.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 smtClean="0">
              <a:solidFill>
                <a:srgbClr val="3333FF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    </a:t>
            </a:r>
            <a:r>
              <a:rPr lang="ru-RU" sz="2000" b="1" dirty="0" smtClean="0">
                <a:solidFill>
                  <a:srgbClr val="FF0000"/>
                </a:solidFill>
              </a:rPr>
              <a:t>Федеральный закон от 24.11.95 № 181-ФЗ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«О социальной защите инвалидов в </a:t>
            </a:r>
            <a:r>
              <a:rPr lang="ru-RU" sz="1800" b="1" dirty="0" smtClean="0">
                <a:solidFill>
                  <a:srgbClr val="FF0000"/>
                </a:solidFill>
              </a:rPr>
              <a:t>Российской Федерации»</a:t>
            </a:r>
            <a:endParaRPr lang="ru-RU" sz="1800" dirty="0"/>
          </a:p>
        </p:txBody>
      </p:sp>
      <p:pic>
        <p:nvPicPr>
          <p:cNvPr id="4" name="Picture 6" descr="C:\Users\Владимир\Desktop\Новая папка (2)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4429125"/>
            <a:ext cx="2786063" cy="204152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8077200" cy="582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525588" y="1397000"/>
          <a:ext cx="6092825" cy="4064000"/>
        </p:xfrm>
        <a:graphic>
          <a:graphicData uri="http://schemas.openxmlformats.org/presentationml/2006/ole">
            <p:oleObj spid="_x0000_s1026" name="Document" r:id="rId7" imgW="6093455" imgH="4064186" progId="Word.Document.8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786710" y="5572140"/>
          <a:ext cx="914400" cy="771525"/>
        </p:xfrm>
        <a:graphic>
          <a:graphicData uri="http://schemas.openxmlformats.org/presentationml/2006/ole">
            <p:oleObj spid="_x0000_s1027" name="Документ" showAsIcon="1" r:id="rId8" imgW="914400" imgH="771480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13" descr="Картинки по запросу фото и картинки детей с ограниченными возможностями здоровья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28"/>
            <a:ext cx="5500726" cy="3893772"/>
          </a:xfrm>
          <a:prstGeom prst="rect">
            <a:avLst/>
          </a:prstGeom>
          <a:noFill/>
          <a:ln w="28575" algn="in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285852" y="4357694"/>
            <a:ext cx="642942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3300"/>
                </a:solidFill>
              </a:rPr>
              <a:t>Приказом Министерства образования и науки  РФ № 1598 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r>
              <a:rPr lang="ru-RU" dirty="0" smtClean="0">
                <a:solidFill>
                  <a:srgbClr val="FF3300"/>
                </a:solidFill>
              </a:rPr>
              <a:t>от 19 декабря 2014 года утвержден </a:t>
            </a:r>
            <a:r>
              <a:rPr lang="ru-RU" dirty="0" smtClean="0">
                <a:solidFill>
                  <a:srgbClr val="3333FF"/>
                </a:solidFill>
              </a:rPr>
              <a:t>ФГОС начального общего образования для детей с ОВЗ</a:t>
            </a:r>
            <a:r>
              <a:rPr lang="en-US" dirty="0" smtClean="0">
                <a:solidFill>
                  <a:srgbClr val="FF3300"/>
                </a:solidFill>
              </a:rPr>
              <a:t>.</a:t>
            </a:r>
            <a:r>
              <a:rPr lang="ru-RU" dirty="0" smtClean="0">
                <a:solidFill>
                  <a:srgbClr val="FF330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 </a:t>
            </a:r>
            <a:endParaRPr lang="ru-RU" dirty="0" smtClean="0">
              <a:solidFill>
                <a:srgbClr val="FF3300"/>
              </a:solidFill>
            </a:endParaRPr>
          </a:p>
          <a:p>
            <a:pPr indent="228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b="1" dirty="0" smtClean="0">
              <a:solidFill>
                <a:srgbClr val="FF3300"/>
              </a:solidFill>
            </a:endParaRPr>
          </a:p>
          <a:p>
            <a:pPr indent="228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FF3300"/>
                </a:solidFill>
              </a:rPr>
              <a:t>Вступает в силу                                                     с 1 сентября 2016 года.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857496"/>
            <a:ext cx="692375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 ЗА ВНИМАНИЕ!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077200" cy="1571636"/>
          </a:xfrm>
        </p:spPr>
        <p:txBody>
          <a:bodyPr/>
          <a:lstStyle/>
          <a:p>
            <a:pPr algn="ctr"/>
            <a:r>
              <a:rPr lang="ru-RU" sz="2800" dirty="0" smtClean="0"/>
              <a:t>ФЕДЕРАЛЬНЫЙ ЗАКОН</a:t>
            </a:r>
            <a:br>
              <a:rPr lang="ru-RU" sz="2800" dirty="0" smtClean="0"/>
            </a:br>
            <a:r>
              <a:rPr lang="ru-RU" sz="2800" dirty="0" smtClean="0"/>
              <a:t>Об образовании в Российской Федерации </a:t>
            </a:r>
            <a:br>
              <a:rPr lang="ru-RU" sz="2800" dirty="0" smtClean="0"/>
            </a:br>
            <a:r>
              <a:rPr lang="ru-RU" sz="2800" dirty="0" smtClean="0"/>
              <a:t>№273 ФЗ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СТАТЬЯ  </a:t>
            </a:r>
            <a:r>
              <a:rPr lang="ru-RU" smtClean="0"/>
              <a:t>58 (Пункт 2)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Промежуточная аттестация обучающихся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УЧЕНИК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Высокие учебные возможности</a:t>
            </a:r>
          </a:p>
          <a:p>
            <a:r>
              <a:rPr lang="ru-RU" dirty="0" smtClean="0"/>
              <a:t>Средние учебные возможности</a:t>
            </a:r>
          </a:p>
          <a:p>
            <a:r>
              <a:rPr lang="ru-RU" u="sng" dirty="0" smtClean="0"/>
              <a:t>Низкие учебные возможности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dirty="0" smtClean="0"/>
              <a:t>Н</a:t>
            </a:r>
            <a:r>
              <a:rPr lang="ru-RU" b="1" dirty="0" smtClean="0"/>
              <a:t>еуспевающих учащихся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1800" dirty="0" smtClean="0"/>
              <a:t>низкий уровень знаний, как следствие этого низкий уровень интеллектуального развития </a:t>
            </a:r>
          </a:p>
          <a:p>
            <a:pPr lvl="0"/>
            <a:r>
              <a:rPr lang="ru-RU" sz="1800" dirty="0" smtClean="0"/>
              <a:t>отсутствие познавательного интереса </a:t>
            </a:r>
          </a:p>
          <a:p>
            <a:pPr lvl="0"/>
            <a:r>
              <a:rPr lang="ru-RU" sz="1800" dirty="0" smtClean="0"/>
              <a:t>не сформированы элементарные организационные навыки </a:t>
            </a:r>
          </a:p>
          <a:p>
            <a:pPr lvl="0"/>
            <a:r>
              <a:rPr lang="ru-RU" sz="1800" dirty="0" smtClean="0"/>
              <a:t>учащиеся требуют индивидуального подхода с психологической и педагогической (в плане обучения) точки зрения </a:t>
            </a:r>
          </a:p>
          <a:p>
            <a:pPr lvl="0"/>
            <a:r>
              <a:rPr lang="ru-RU" sz="1800" dirty="0" smtClean="0"/>
              <a:t>нет опоры на родителей как союзников учителя - предметника </a:t>
            </a:r>
          </a:p>
          <a:p>
            <a:pPr lvl="0"/>
            <a:r>
              <a:rPr lang="ru-RU" sz="1800" dirty="0" smtClean="0"/>
              <a:t>дети, в основном, из асоциальных семей </a:t>
            </a:r>
          </a:p>
          <a:p>
            <a:pPr lvl="0"/>
            <a:r>
              <a:rPr lang="ru-RU" sz="1800" dirty="0" smtClean="0"/>
              <a:t>отсутствие адекватной самооценки со стороны учащихся </a:t>
            </a:r>
          </a:p>
          <a:p>
            <a:r>
              <a:rPr lang="ru-RU" sz="1800" dirty="0" smtClean="0"/>
              <a:t>частые пропуски уроков без уважительной причины, что приводит к отсутствию системы в знаниях и как следствие этого </a:t>
            </a:r>
            <a:endParaRPr lang="ru-RU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ru-RU" sz="4000" b="1" i="1" dirty="0" smtClean="0"/>
              <a:t>Низкий уровень </a:t>
            </a:r>
            <a:br>
              <a:rPr lang="ru-RU" sz="4000" b="1" i="1" dirty="0" smtClean="0"/>
            </a:br>
            <a:r>
              <a:rPr lang="ru-RU" sz="4000" b="1" i="1" dirty="0" smtClean="0"/>
              <a:t>умственного развития.</a:t>
            </a:r>
            <a:endParaRPr lang="ru-RU" sz="4000" i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Причины:</a:t>
            </a:r>
            <a:r>
              <a:rPr lang="ru-RU" dirty="0" smtClean="0"/>
              <a:t> </a:t>
            </a:r>
            <a:endParaRPr lang="ru-RU" sz="2800" dirty="0" smtClean="0"/>
          </a:p>
          <a:p>
            <a:pPr lvl="0"/>
            <a:r>
              <a:rPr lang="ru-RU" sz="1800" dirty="0" smtClean="0"/>
              <a:t>Педагогическая запущенность. </a:t>
            </a:r>
          </a:p>
          <a:p>
            <a:pPr lvl="0"/>
            <a:r>
              <a:rPr lang="ru-RU" sz="1800" dirty="0" smtClean="0"/>
              <a:t>Частые заболевания. </a:t>
            </a:r>
          </a:p>
          <a:p>
            <a:pPr lvl="0"/>
            <a:r>
              <a:rPr lang="ru-RU" sz="1800" dirty="0" smtClean="0"/>
              <a:t>Пропуски занятий. </a:t>
            </a:r>
          </a:p>
          <a:p>
            <a:pPr lvl="0"/>
            <a:r>
              <a:rPr lang="ru-RU" sz="1800" dirty="0" smtClean="0"/>
              <a:t>Органические нарушения центральной нервной системы и головного мозга. </a:t>
            </a:r>
          </a:p>
          <a:p>
            <a:pPr algn="ctr"/>
            <a:r>
              <a:rPr lang="ru-RU" b="1" dirty="0" smtClean="0"/>
              <a:t>Проявляется:</a:t>
            </a:r>
            <a:r>
              <a:rPr lang="ru-RU" dirty="0" smtClean="0"/>
              <a:t> </a:t>
            </a:r>
            <a:endParaRPr lang="ru-RU" sz="2800" dirty="0" smtClean="0"/>
          </a:p>
          <a:p>
            <a:pPr lvl="0"/>
            <a:r>
              <a:rPr lang="ru-RU" sz="1800" dirty="0" smtClean="0"/>
              <a:t>Не умеет устанавливать причинно-следственные связи. </a:t>
            </a:r>
          </a:p>
          <a:p>
            <a:pPr lvl="0"/>
            <a:r>
              <a:rPr lang="ru-RU" sz="1800" dirty="0" smtClean="0"/>
              <a:t>Учитывать все признаки предмета или явления. </a:t>
            </a:r>
          </a:p>
          <a:p>
            <a:pPr lvl="0"/>
            <a:r>
              <a:rPr lang="ru-RU" sz="1800" dirty="0" smtClean="0"/>
              <a:t>Видеть общее и. д. 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077200" cy="1571636"/>
          </a:xfrm>
        </p:spPr>
        <p:txBody>
          <a:bodyPr/>
          <a:lstStyle/>
          <a:p>
            <a:pPr algn="ctr"/>
            <a:r>
              <a:rPr lang="ru-RU" b="1" dirty="0" smtClean="0"/>
              <a:t> </a:t>
            </a:r>
            <a:r>
              <a:rPr lang="ru-RU" sz="3600" b="1" i="1" dirty="0" err="1" smtClean="0"/>
              <a:t>Несформированность</a:t>
            </a:r>
            <a:r>
              <a:rPr lang="ru-RU" sz="3600" b="1" i="1" dirty="0" smtClean="0"/>
              <a:t> учебных навыков.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Ребенок не умеет учиться: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работать с текстом; </a:t>
            </a:r>
          </a:p>
          <a:p>
            <a:pPr lvl="0"/>
            <a:r>
              <a:rPr lang="ru-RU" dirty="0" smtClean="0"/>
              <a:t>выделять главное, существенное; </a:t>
            </a:r>
          </a:p>
          <a:p>
            <a:pPr lvl="0"/>
            <a:r>
              <a:rPr lang="ru-RU" dirty="0" smtClean="0"/>
              <a:t>не может организовать свое время и распределить усилия и т. д.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 </a:t>
            </a:r>
            <a:r>
              <a:rPr lang="ru-RU" sz="3600" b="1" i="1" dirty="0" smtClean="0"/>
              <a:t>Дефицит внимания с </a:t>
            </a:r>
            <a:r>
              <a:rPr lang="ru-RU" sz="3600" b="1" i="1" dirty="0" err="1" smtClean="0"/>
              <a:t>гиперактивностью</a:t>
            </a:r>
            <a:endParaRPr lang="ru-RU" sz="36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            Характеризуется: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отвлекаемостью; </a:t>
            </a:r>
          </a:p>
          <a:p>
            <a:pPr lvl="0"/>
            <a:r>
              <a:rPr lang="ru-RU" dirty="0" smtClean="0"/>
              <a:t>подвижностью; </a:t>
            </a:r>
          </a:p>
          <a:p>
            <a:pPr lvl="0"/>
            <a:r>
              <a:rPr lang="ru-RU" dirty="0" smtClean="0"/>
              <a:t>неусидчивостью и т. д.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seminar presentation">
  <a:themeElements>
    <a:clrScheme name="ms_ppttraining_tp0625616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s_ppttraining_tp0625616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ppttraining_tp0625616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training_tp0625616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training_tp0625616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ППМСа</Template>
  <TotalTime>922</TotalTime>
  <Words>1447</Words>
  <PresentationFormat>Экран (4:3)</PresentationFormat>
  <Paragraphs>166</Paragraphs>
  <Slides>34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37" baseType="lpstr">
      <vt:lpstr>Training seminar presentation</vt:lpstr>
      <vt:lpstr>Document</vt:lpstr>
      <vt:lpstr>Документ</vt:lpstr>
      <vt:lpstr>                     Организация работы школы  с детьми   с низкими учебными возможностями </vt:lpstr>
      <vt:lpstr>ОФИЦИАЛЬНЫЕ ДОКУМЕНТЫ</vt:lpstr>
      <vt:lpstr>ДОПУСК</vt:lpstr>
      <vt:lpstr>ФЕДЕРАЛЬНЫЙ ЗАКОН Об образовании в Российской Федерации  №273 ФЗ</vt:lpstr>
      <vt:lpstr>УЧЕНИК</vt:lpstr>
      <vt:lpstr> Неуспевающих учащихся   </vt:lpstr>
      <vt:lpstr>Низкий уровень  умственного развития.</vt:lpstr>
      <vt:lpstr> Несформированность учебных навыков. </vt:lpstr>
      <vt:lpstr> Дефицит внимания с гиперактивностью</vt:lpstr>
      <vt:lpstr> Отсутствие познавательного интереса.</vt:lpstr>
      <vt:lpstr>    Несформированность  произвольной сферы.</vt:lpstr>
      <vt:lpstr>Конфликтные отношения  </vt:lpstr>
      <vt:lpstr> Низкий познавательный интерес</vt:lpstr>
      <vt:lpstr>Низкий уровень развития словесно-логического мышления</vt:lpstr>
      <vt:lpstr>Низкая работоспособность</vt:lpstr>
      <vt:lpstr>Кто ПОМОЖЕТ?</vt:lpstr>
      <vt:lpstr>Слайд 17</vt:lpstr>
      <vt:lpstr>       Статья 42 Федерального закона от 29 декабря 2012 г.    № 273-ФЗ «Об образовании в Российской Федерации»   </vt:lpstr>
      <vt:lpstr>  Статья 42 Федерального закона от 29 декабря 2012 г. № 273-ФЗ «Об образовании в Российской Федерации»  </vt:lpstr>
      <vt:lpstr>Слайд 20</vt:lpstr>
      <vt:lpstr>     Приказ Министерства образования и науки Российской Федерации от  20 сентября 2013 года  № 1082     «Об утверждении Положения о психолого-медико-педагогической комиссии»</vt:lpstr>
      <vt:lpstr>Слайд 22</vt:lpstr>
      <vt:lpstr>Слайд 23</vt:lpstr>
      <vt:lpstr>Приказ Министерства образования и науки Российской Федерации  от 20 сентября 2013 года № 1082</vt:lpstr>
      <vt:lpstr>Приказ Министерства образования и науки Российской Федерации  от 20 сентября 2013 года № 1082</vt:lpstr>
      <vt:lpstr>Важно!</vt:lpstr>
      <vt:lpstr>Важно!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обеспечение деятельности по осуществлению психолого-педагогической, медицинской и социальной помощи обучающимся</dc:title>
  <dc:creator>ОVK</dc:creator>
  <cp:lastModifiedBy>User</cp:lastModifiedBy>
  <cp:revision>99</cp:revision>
  <dcterms:created xsi:type="dcterms:W3CDTF">2014-02-18T15:00:51Z</dcterms:created>
  <dcterms:modified xsi:type="dcterms:W3CDTF">2015-12-18T08:57:08Z</dcterms:modified>
</cp:coreProperties>
</file>