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73" r:id="rId2"/>
  </p:sldMasterIdLst>
  <p:notesMasterIdLst>
    <p:notesMasterId r:id="rId43"/>
  </p:notesMasterIdLst>
  <p:sldIdLst>
    <p:sldId id="256" r:id="rId3"/>
    <p:sldId id="258" r:id="rId4"/>
    <p:sldId id="336" r:id="rId5"/>
    <p:sldId id="261" r:id="rId6"/>
    <p:sldId id="263" r:id="rId7"/>
    <p:sldId id="262" r:id="rId8"/>
    <p:sldId id="264" r:id="rId9"/>
    <p:sldId id="304" r:id="rId10"/>
    <p:sldId id="305" r:id="rId11"/>
    <p:sldId id="265" r:id="rId12"/>
    <p:sldId id="269" r:id="rId13"/>
    <p:sldId id="271" r:id="rId14"/>
    <p:sldId id="274" r:id="rId15"/>
    <p:sldId id="275" r:id="rId16"/>
    <p:sldId id="277" r:id="rId17"/>
    <p:sldId id="278" r:id="rId18"/>
    <p:sldId id="301" r:id="rId19"/>
    <p:sldId id="309" r:id="rId20"/>
    <p:sldId id="310" r:id="rId21"/>
    <p:sldId id="327" r:id="rId22"/>
    <p:sldId id="328" r:id="rId23"/>
    <p:sldId id="311" r:id="rId24"/>
    <p:sldId id="325" r:id="rId25"/>
    <p:sldId id="312" r:id="rId26"/>
    <p:sldId id="313" r:id="rId27"/>
    <p:sldId id="314" r:id="rId28"/>
    <p:sldId id="315" r:id="rId29"/>
    <p:sldId id="316" r:id="rId30"/>
    <p:sldId id="317" r:id="rId31"/>
    <p:sldId id="337" r:id="rId32"/>
    <p:sldId id="319" r:id="rId33"/>
    <p:sldId id="320" r:id="rId34"/>
    <p:sldId id="321" r:id="rId35"/>
    <p:sldId id="322" r:id="rId36"/>
    <p:sldId id="329" r:id="rId37"/>
    <p:sldId id="330" r:id="rId38"/>
    <p:sldId id="331" r:id="rId39"/>
    <p:sldId id="332" r:id="rId40"/>
    <p:sldId id="323" r:id="rId41"/>
    <p:sldId id="324" r:id="rId42"/>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DejaVu Sans" charset="0"/>
      </a:defRPr>
    </a:lvl1pPr>
    <a:lvl2pPr marL="742950" indent="-28575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DejaVu Sans" charset="0"/>
      </a:defRPr>
    </a:lvl2pPr>
    <a:lvl3pPr marL="11430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DejaVu Sans" charset="0"/>
      </a:defRPr>
    </a:lvl3pPr>
    <a:lvl4pPr marL="16002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DejaVu Sans" charset="0"/>
      </a:defRPr>
    </a:lvl4pPr>
    <a:lvl5pPr marL="2057400" indent="-228600" algn="l" defTabSz="449263" rtl="0" fontAlgn="base">
      <a:spcBef>
        <a:spcPct val="0"/>
      </a:spcBef>
      <a:spcAft>
        <a:spcPct val="0"/>
      </a:spcAft>
      <a:buClr>
        <a:srgbClr val="000000"/>
      </a:buClr>
      <a:buSzPct val="100000"/>
      <a:buFont typeface="Times New Roman" pitchFamily="16" charset="0"/>
      <a:defRPr kern="1200">
        <a:solidFill>
          <a:schemeClr val="bg1"/>
        </a:solidFill>
        <a:latin typeface="Arial" charset="0"/>
        <a:ea typeface="+mn-ea"/>
        <a:cs typeface="DejaVu Sans" charset="0"/>
      </a:defRPr>
    </a:lvl5pPr>
    <a:lvl6pPr marL="2286000" algn="l" defTabSz="914400" rtl="0" eaLnBrk="1" latinLnBrk="0" hangingPunct="1">
      <a:defRPr kern="1200">
        <a:solidFill>
          <a:schemeClr val="bg1"/>
        </a:solidFill>
        <a:latin typeface="Arial" charset="0"/>
        <a:ea typeface="+mn-ea"/>
        <a:cs typeface="DejaVu Sans" charset="0"/>
      </a:defRPr>
    </a:lvl6pPr>
    <a:lvl7pPr marL="2743200" algn="l" defTabSz="914400" rtl="0" eaLnBrk="1" latinLnBrk="0" hangingPunct="1">
      <a:defRPr kern="1200">
        <a:solidFill>
          <a:schemeClr val="bg1"/>
        </a:solidFill>
        <a:latin typeface="Arial" charset="0"/>
        <a:ea typeface="+mn-ea"/>
        <a:cs typeface="DejaVu Sans" charset="0"/>
      </a:defRPr>
    </a:lvl7pPr>
    <a:lvl8pPr marL="3200400" algn="l" defTabSz="914400" rtl="0" eaLnBrk="1" latinLnBrk="0" hangingPunct="1">
      <a:defRPr kern="1200">
        <a:solidFill>
          <a:schemeClr val="bg1"/>
        </a:solidFill>
        <a:latin typeface="Arial" charset="0"/>
        <a:ea typeface="+mn-ea"/>
        <a:cs typeface="DejaVu Sans" charset="0"/>
      </a:defRPr>
    </a:lvl8pPr>
    <a:lvl9pPr marL="3657600" algn="l" defTabSz="914400" rtl="0" eaLnBrk="1" latinLnBrk="0" hangingPunct="1">
      <a:defRPr kern="1200">
        <a:solidFill>
          <a:schemeClr val="bg1"/>
        </a:solidFill>
        <a:latin typeface="Arial" charset="0"/>
        <a:ea typeface="+mn-ea"/>
        <a:cs typeface="DejaVu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7B991"/>
    <a:srgbClr val="00B853"/>
    <a:srgbClr val="FF9933"/>
    <a:srgbClr val="68C050"/>
    <a:srgbClr val="007635"/>
    <a:srgbClr val="2A8412"/>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0" autoAdjust="0"/>
    <p:restoredTop sz="94590" autoAdjust="0"/>
  </p:normalViewPr>
  <p:slideViewPr>
    <p:cSldViewPr>
      <p:cViewPr>
        <p:scale>
          <a:sx n="70" d="100"/>
          <a:sy n="70" d="100"/>
        </p:scale>
        <p:origin x="-2730" y="-918"/>
      </p:cViewPr>
      <p:guideLst>
        <p:guide orient="horz" pos="2160"/>
        <p:guide pos="2880"/>
      </p:guideLst>
    </p:cSldViewPr>
  </p:slideViewPr>
  <p:outlineViewPr>
    <p:cViewPr varScale="1">
      <p:scale>
        <a:sx n="170" d="200"/>
        <a:sy n="170" d="200"/>
      </p:scale>
      <p:origin x="0" y="89562"/>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defRPr/>
            </a:pPr>
            <a:endParaRPr lang="ru-RU">
              <a:cs typeface="+mn-cs"/>
            </a:endParaRPr>
          </a:p>
        </p:txBody>
      </p:sp>
      <p:sp>
        <p:nvSpPr>
          <p:cNvPr id="49155" name="Rectangle 2"/>
          <p:cNvSpPr>
            <a:spLocks noGrp="1" noRot="1" noChangeAspect="1" noChangeArrowheads="1"/>
          </p:cNvSpPr>
          <p:nvPr>
            <p:ph type="sldImg"/>
          </p:nvPr>
        </p:nvSpPr>
        <p:spPr bwMode="auto">
          <a:xfrm>
            <a:off x="1003300" y="695325"/>
            <a:ext cx="4848225" cy="342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sp>
      <p:sp>
        <p:nvSpPr>
          <p:cNvPr id="4099" name="Rectangle 3"/>
          <p:cNvSpPr>
            <a:spLocks noGrp="1" noChangeArrowheads="1"/>
          </p:cNvSpPr>
          <p:nvPr>
            <p:ph type="body"/>
          </p:nvPr>
        </p:nvSpPr>
        <p:spPr bwMode="auto">
          <a:xfrm>
            <a:off x="685800" y="4343400"/>
            <a:ext cx="5483225" cy="41116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ru-RU" noProof="0" smtClean="0"/>
          </a:p>
        </p:txBody>
      </p:sp>
      <p:sp>
        <p:nvSpPr>
          <p:cNvPr id="4100" name="Rectangle 4"/>
          <p:cNvSpPr>
            <a:spLocks noGrp="1" noChangeArrowheads="1"/>
          </p:cNvSpPr>
          <p:nvPr>
            <p:ph type="hdr"/>
          </p:nvPr>
        </p:nvSpPr>
        <p:spPr bwMode="auto">
          <a:xfrm>
            <a:off x="0" y="0"/>
            <a:ext cx="2971800" cy="4540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3000"/>
              </a:lnSpc>
              <a:buClrTx/>
              <a:buFontTx/>
              <a:buNone/>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pPr>
              <a:defRPr/>
            </a:pPr>
            <a:endParaRPr lang="ru-RU"/>
          </a:p>
        </p:txBody>
      </p:sp>
      <p:sp>
        <p:nvSpPr>
          <p:cNvPr id="4101" name="Rectangle 5"/>
          <p:cNvSpPr>
            <a:spLocks noGrp="1" noChangeArrowheads="1"/>
          </p:cNvSpPr>
          <p:nvPr>
            <p:ph type="dt"/>
          </p:nvPr>
        </p:nvSpPr>
        <p:spPr bwMode="auto">
          <a:xfrm>
            <a:off x="3881438" y="0"/>
            <a:ext cx="2971800" cy="4540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3000"/>
              </a:lnSpc>
              <a:buClrTx/>
              <a:buFontTx/>
              <a:buNone/>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pPr>
              <a:defRPr/>
            </a:pPr>
            <a:endParaRPr lang="ru-RU"/>
          </a:p>
        </p:txBody>
      </p:sp>
      <p:sp>
        <p:nvSpPr>
          <p:cNvPr id="4102" name="Rectangle 6"/>
          <p:cNvSpPr>
            <a:spLocks noGrp="1" noChangeArrowheads="1"/>
          </p:cNvSpPr>
          <p:nvPr>
            <p:ph type="ftr"/>
          </p:nvPr>
        </p:nvSpPr>
        <p:spPr bwMode="auto">
          <a:xfrm>
            <a:off x="0" y="8686800"/>
            <a:ext cx="2971800" cy="4540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3000"/>
              </a:lnSpc>
              <a:buClrTx/>
              <a:buFontTx/>
              <a:buNone/>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pPr>
              <a:defRPr/>
            </a:pPr>
            <a:endParaRPr lang="ru-RU"/>
          </a:p>
        </p:txBody>
      </p:sp>
      <p:sp>
        <p:nvSpPr>
          <p:cNvPr id="4103" name="Rectangle 7"/>
          <p:cNvSpPr>
            <a:spLocks noGrp="1" noChangeArrowheads="1"/>
          </p:cNvSpPr>
          <p:nvPr>
            <p:ph type="sldNum"/>
          </p:nvPr>
        </p:nvSpPr>
        <p:spPr bwMode="auto">
          <a:xfrm>
            <a:off x="3881438" y="8686800"/>
            <a:ext cx="2971800" cy="454025"/>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3000"/>
              </a:lnSpc>
              <a:buClrTx/>
              <a:buFontTx/>
              <a:buNone/>
              <a:tabLst>
                <a:tab pos="723900" algn="l"/>
                <a:tab pos="1447800" algn="l"/>
                <a:tab pos="2171700" algn="l"/>
                <a:tab pos="2895600" algn="l"/>
              </a:tabLst>
              <a:defRPr sz="1400">
                <a:solidFill>
                  <a:srgbClr val="000000"/>
                </a:solidFill>
                <a:latin typeface="Times New Roman" pitchFamily="16" charset="0"/>
                <a:ea typeface="DejaVu Sans" charset="0"/>
                <a:cs typeface="DejaVu Sans" charset="0"/>
              </a:defRPr>
            </a:lvl1pPr>
          </a:lstStyle>
          <a:p>
            <a:pPr>
              <a:defRPr/>
            </a:pPr>
            <a:fld id="{36768778-D64A-4507-8474-4E95D6121D27}" type="slidenum">
              <a:rPr lang="ru-RU"/>
              <a:pPr>
                <a:defRPr/>
              </a:pPr>
              <a:t>‹#›</a:t>
            </a:fld>
            <a:endParaRPr lang="ru-RU"/>
          </a:p>
        </p:txBody>
      </p:sp>
    </p:spTree>
    <p:extLst>
      <p:ext uri="{BB962C8B-B14F-4D97-AF65-F5344CB8AC3E}">
        <p14:creationId xmlns:p14="http://schemas.microsoft.com/office/powerpoint/2010/main" val="203957559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E5DE7397-DA49-4BF4-A6E6-F2E984B162A7}" type="slidenum">
              <a:rPr lang="ru-RU" altLang="ru-RU" smtClean="0">
                <a:solidFill>
                  <a:srgbClr val="000000"/>
                </a:solidFill>
                <a:latin typeface="Times New Roman" pitchFamily="16" charset="0"/>
              </a:rPr>
              <a:pPr eaLnBrk="1" hangingPunct="1"/>
              <a:t>1</a:t>
            </a:fld>
            <a:endParaRPr lang="ru-RU" altLang="ru-RU" smtClean="0">
              <a:solidFill>
                <a:srgbClr val="000000"/>
              </a:solidFill>
              <a:latin typeface="Times New Roman" pitchFamily="16" charset="0"/>
            </a:endParaRPr>
          </a:p>
        </p:txBody>
      </p:sp>
      <p:sp>
        <p:nvSpPr>
          <p:cNvPr id="50179"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50180"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E69F29CF-CAA8-4A56-A8E8-CC3224A68646}" type="slidenum">
              <a:rPr lang="ru-RU" altLang="ru-RU" smtClean="0">
                <a:solidFill>
                  <a:srgbClr val="000000"/>
                </a:solidFill>
                <a:latin typeface="Times New Roman" pitchFamily="16" charset="0"/>
              </a:rPr>
              <a:pPr eaLnBrk="1" hangingPunct="1"/>
              <a:t>10</a:t>
            </a:fld>
            <a:endParaRPr lang="ru-RU" altLang="ru-RU" smtClean="0">
              <a:solidFill>
                <a:srgbClr val="000000"/>
              </a:solidFill>
              <a:latin typeface="Times New Roman" pitchFamily="16" charset="0"/>
            </a:endParaRPr>
          </a:p>
        </p:txBody>
      </p:sp>
      <p:sp>
        <p:nvSpPr>
          <p:cNvPr id="59395"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59396"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EB307B6E-F819-439D-9E4E-37F8C17C532A}" type="slidenum">
              <a:rPr lang="ru-RU" altLang="ru-RU" smtClean="0">
                <a:solidFill>
                  <a:srgbClr val="000000"/>
                </a:solidFill>
                <a:latin typeface="Times New Roman" pitchFamily="16" charset="0"/>
              </a:rPr>
              <a:pPr eaLnBrk="1" hangingPunct="1"/>
              <a:t>11</a:t>
            </a:fld>
            <a:endParaRPr lang="ru-RU" altLang="ru-RU" smtClean="0">
              <a:solidFill>
                <a:srgbClr val="000000"/>
              </a:solidFill>
              <a:latin typeface="Times New Roman" pitchFamily="16" charset="0"/>
            </a:endParaRPr>
          </a:p>
        </p:txBody>
      </p:sp>
      <p:sp>
        <p:nvSpPr>
          <p:cNvPr id="62467"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62468"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4D3A2578-8052-4F92-B165-F993176492FC}" type="slidenum">
              <a:rPr lang="ru-RU" altLang="ru-RU" smtClean="0">
                <a:solidFill>
                  <a:srgbClr val="000000"/>
                </a:solidFill>
                <a:latin typeface="Times New Roman" pitchFamily="16" charset="0"/>
              </a:rPr>
              <a:pPr eaLnBrk="1" hangingPunct="1"/>
              <a:t>12</a:t>
            </a:fld>
            <a:endParaRPr lang="ru-RU" altLang="ru-RU" smtClean="0">
              <a:solidFill>
                <a:srgbClr val="000000"/>
              </a:solidFill>
              <a:latin typeface="Times New Roman" pitchFamily="16" charset="0"/>
            </a:endParaRPr>
          </a:p>
        </p:txBody>
      </p:sp>
      <p:sp>
        <p:nvSpPr>
          <p:cNvPr id="64515"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64516"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5DC54EB6-AD5B-41E5-95F2-6D98AD1BA493}" type="slidenum">
              <a:rPr lang="ru-RU" altLang="ru-RU" smtClean="0">
                <a:solidFill>
                  <a:srgbClr val="000000"/>
                </a:solidFill>
                <a:latin typeface="Times New Roman" pitchFamily="16" charset="0"/>
              </a:rPr>
              <a:pPr eaLnBrk="1" hangingPunct="1"/>
              <a:t>13</a:t>
            </a:fld>
            <a:endParaRPr lang="ru-RU" altLang="ru-RU" smtClean="0">
              <a:solidFill>
                <a:srgbClr val="000000"/>
              </a:solidFill>
              <a:latin typeface="Times New Roman" pitchFamily="16" charset="0"/>
            </a:endParaRPr>
          </a:p>
        </p:txBody>
      </p:sp>
      <p:sp>
        <p:nvSpPr>
          <p:cNvPr id="67587"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67588"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1ECC865B-69AB-4C97-8AD7-A728FC9ED6A0}" type="slidenum">
              <a:rPr lang="ru-RU" altLang="ru-RU" smtClean="0">
                <a:solidFill>
                  <a:srgbClr val="000000"/>
                </a:solidFill>
                <a:latin typeface="Times New Roman" pitchFamily="16" charset="0"/>
              </a:rPr>
              <a:pPr eaLnBrk="1" hangingPunct="1"/>
              <a:t>14</a:t>
            </a:fld>
            <a:endParaRPr lang="ru-RU" altLang="ru-RU" smtClean="0">
              <a:solidFill>
                <a:srgbClr val="000000"/>
              </a:solidFill>
              <a:latin typeface="Times New Roman" pitchFamily="16" charset="0"/>
            </a:endParaRPr>
          </a:p>
        </p:txBody>
      </p:sp>
      <p:sp>
        <p:nvSpPr>
          <p:cNvPr id="68611"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68612"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9E9FDBA4-673F-45F9-91CE-35BE49B0C7D7}" type="slidenum">
              <a:rPr lang="ru-RU" altLang="ru-RU" smtClean="0">
                <a:solidFill>
                  <a:srgbClr val="000000"/>
                </a:solidFill>
                <a:latin typeface="Times New Roman" pitchFamily="16" charset="0"/>
              </a:rPr>
              <a:pPr eaLnBrk="1" hangingPunct="1"/>
              <a:t>15</a:t>
            </a:fld>
            <a:endParaRPr lang="ru-RU" altLang="ru-RU" smtClean="0">
              <a:solidFill>
                <a:srgbClr val="000000"/>
              </a:solidFill>
              <a:latin typeface="Times New Roman" pitchFamily="16" charset="0"/>
            </a:endParaRPr>
          </a:p>
        </p:txBody>
      </p:sp>
      <p:sp>
        <p:nvSpPr>
          <p:cNvPr id="70659"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0660"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D22102D3-40D6-4313-9C9A-982FCF6A0CC6}" type="slidenum">
              <a:rPr lang="ru-RU" altLang="ru-RU" smtClean="0">
                <a:solidFill>
                  <a:srgbClr val="000000"/>
                </a:solidFill>
                <a:latin typeface="Times New Roman" pitchFamily="16" charset="0"/>
              </a:rPr>
              <a:pPr eaLnBrk="1" hangingPunct="1"/>
              <a:t>16</a:t>
            </a:fld>
            <a:endParaRPr lang="ru-RU" altLang="ru-RU" smtClean="0">
              <a:solidFill>
                <a:srgbClr val="000000"/>
              </a:solidFill>
              <a:latin typeface="Times New Roman" pitchFamily="16" charset="0"/>
            </a:endParaRPr>
          </a:p>
        </p:txBody>
      </p:sp>
      <p:sp>
        <p:nvSpPr>
          <p:cNvPr id="71683"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1684"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27109D2B-7D39-4EAD-87F5-F6D49E5343D5}" type="slidenum">
              <a:rPr lang="ru-RU" altLang="ru-RU" smtClean="0">
                <a:solidFill>
                  <a:srgbClr val="000000"/>
                </a:solidFill>
                <a:latin typeface="Times New Roman" pitchFamily="16" charset="0"/>
              </a:rPr>
              <a:pPr eaLnBrk="1" hangingPunct="1"/>
              <a:t>17</a:t>
            </a:fld>
            <a:endParaRPr lang="ru-RU" altLang="ru-RU" smtClean="0">
              <a:solidFill>
                <a:srgbClr val="000000"/>
              </a:solidFill>
              <a:latin typeface="Times New Roman" pitchFamily="16" charset="0"/>
            </a:endParaRPr>
          </a:p>
        </p:txBody>
      </p:sp>
      <p:sp>
        <p:nvSpPr>
          <p:cNvPr id="72707"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2708"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D22102D3-40D6-4313-9C9A-982FCF6A0CC6}" type="slidenum">
              <a:rPr lang="ru-RU" altLang="ru-RU" smtClean="0">
                <a:solidFill>
                  <a:srgbClr val="000000"/>
                </a:solidFill>
                <a:latin typeface="Times New Roman" pitchFamily="16" charset="0"/>
              </a:rPr>
              <a:pPr eaLnBrk="1" hangingPunct="1"/>
              <a:t>18</a:t>
            </a:fld>
            <a:endParaRPr lang="ru-RU" altLang="ru-RU" smtClean="0">
              <a:solidFill>
                <a:srgbClr val="000000"/>
              </a:solidFill>
              <a:latin typeface="Times New Roman" pitchFamily="16" charset="0"/>
            </a:endParaRPr>
          </a:p>
        </p:txBody>
      </p:sp>
      <p:sp>
        <p:nvSpPr>
          <p:cNvPr id="71683"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1684"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27109D2B-7D39-4EAD-87F5-F6D49E5343D5}" type="slidenum">
              <a:rPr lang="ru-RU" altLang="ru-RU" smtClean="0">
                <a:solidFill>
                  <a:srgbClr val="000000"/>
                </a:solidFill>
                <a:latin typeface="Times New Roman" pitchFamily="16" charset="0"/>
              </a:rPr>
              <a:pPr eaLnBrk="1" hangingPunct="1"/>
              <a:t>19</a:t>
            </a:fld>
            <a:endParaRPr lang="ru-RU" altLang="ru-RU" smtClean="0">
              <a:solidFill>
                <a:srgbClr val="000000"/>
              </a:solidFill>
              <a:latin typeface="Times New Roman" pitchFamily="16" charset="0"/>
            </a:endParaRPr>
          </a:p>
        </p:txBody>
      </p:sp>
      <p:sp>
        <p:nvSpPr>
          <p:cNvPr id="72707"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2708"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B8E1DF45-EE33-417D-9870-7F54E0E0C93A}" type="slidenum">
              <a:rPr lang="ru-RU" altLang="ru-RU" smtClean="0">
                <a:solidFill>
                  <a:srgbClr val="000000"/>
                </a:solidFill>
                <a:latin typeface="Times New Roman" pitchFamily="16" charset="0"/>
              </a:rPr>
              <a:pPr eaLnBrk="1" hangingPunct="1"/>
              <a:t>2</a:t>
            </a:fld>
            <a:endParaRPr lang="ru-RU" altLang="ru-RU" smtClean="0">
              <a:solidFill>
                <a:srgbClr val="000000"/>
              </a:solidFill>
              <a:latin typeface="Times New Roman" pitchFamily="16" charset="0"/>
            </a:endParaRPr>
          </a:p>
        </p:txBody>
      </p:sp>
      <p:sp>
        <p:nvSpPr>
          <p:cNvPr id="52227"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52228"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D22102D3-40D6-4313-9C9A-982FCF6A0CC6}" type="slidenum">
              <a:rPr lang="ru-RU" altLang="ru-RU" smtClean="0">
                <a:solidFill>
                  <a:srgbClr val="000000"/>
                </a:solidFill>
                <a:latin typeface="Times New Roman" pitchFamily="16" charset="0"/>
              </a:rPr>
              <a:pPr eaLnBrk="1" hangingPunct="1"/>
              <a:t>20</a:t>
            </a:fld>
            <a:endParaRPr lang="ru-RU" altLang="ru-RU" smtClean="0">
              <a:solidFill>
                <a:srgbClr val="000000"/>
              </a:solidFill>
              <a:latin typeface="Times New Roman" pitchFamily="16" charset="0"/>
            </a:endParaRPr>
          </a:p>
        </p:txBody>
      </p:sp>
      <p:sp>
        <p:nvSpPr>
          <p:cNvPr id="71683"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1684"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27109D2B-7D39-4EAD-87F5-F6D49E5343D5}" type="slidenum">
              <a:rPr lang="ru-RU" altLang="ru-RU" smtClean="0">
                <a:solidFill>
                  <a:srgbClr val="000000"/>
                </a:solidFill>
                <a:latin typeface="Times New Roman" pitchFamily="16" charset="0"/>
              </a:rPr>
              <a:pPr eaLnBrk="1" hangingPunct="1"/>
              <a:t>21</a:t>
            </a:fld>
            <a:endParaRPr lang="ru-RU" altLang="ru-RU" smtClean="0">
              <a:solidFill>
                <a:srgbClr val="000000"/>
              </a:solidFill>
              <a:latin typeface="Times New Roman" pitchFamily="16" charset="0"/>
            </a:endParaRPr>
          </a:p>
        </p:txBody>
      </p:sp>
      <p:sp>
        <p:nvSpPr>
          <p:cNvPr id="72707"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2708"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D22102D3-40D6-4313-9C9A-982FCF6A0CC6}" type="slidenum">
              <a:rPr lang="ru-RU" altLang="ru-RU" smtClean="0">
                <a:solidFill>
                  <a:srgbClr val="000000"/>
                </a:solidFill>
                <a:latin typeface="Times New Roman" pitchFamily="16" charset="0"/>
              </a:rPr>
              <a:pPr eaLnBrk="1" hangingPunct="1"/>
              <a:t>22</a:t>
            </a:fld>
            <a:endParaRPr lang="ru-RU" altLang="ru-RU" smtClean="0">
              <a:solidFill>
                <a:srgbClr val="000000"/>
              </a:solidFill>
              <a:latin typeface="Times New Roman" pitchFamily="16" charset="0"/>
            </a:endParaRPr>
          </a:p>
        </p:txBody>
      </p:sp>
      <p:sp>
        <p:nvSpPr>
          <p:cNvPr id="71683"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1684"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D22102D3-40D6-4313-9C9A-982FCF6A0CC6}" type="slidenum">
              <a:rPr lang="ru-RU" altLang="ru-RU" smtClean="0">
                <a:solidFill>
                  <a:srgbClr val="000000"/>
                </a:solidFill>
                <a:latin typeface="Times New Roman" pitchFamily="16" charset="0"/>
              </a:rPr>
              <a:pPr eaLnBrk="1" hangingPunct="1"/>
              <a:t>23</a:t>
            </a:fld>
            <a:endParaRPr lang="ru-RU" altLang="ru-RU" smtClean="0">
              <a:solidFill>
                <a:srgbClr val="000000"/>
              </a:solidFill>
              <a:latin typeface="Times New Roman" pitchFamily="16" charset="0"/>
            </a:endParaRPr>
          </a:p>
        </p:txBody>
      </p:sp>
      <p:sp>
        <p:nvSpPr>
          <p:cNvPr id="71683"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1684"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27109D2B-7D39-4EAD-87F5-F6D49E5343D5}" type="slidenum">
              <a:rPr lang="ru-RU" altLang="ru-RU" smtClean="0">
                <a:solidFill>
                  <a:srgbClr val="000000"/>
                </a:solidFill>
                <a:latin typeface="Times New Roman" pitchFamily="16" charset="0"/>
              </a:rPr>
              <a:pPr eaLnBrk="1" hangingPunct="1"/>
              <a:t>24</a:t>
            </a:fld>
            <a:endParaRPr lang="ru-RU" altLang="ru-RU" smtClean="0">
              <a:solidFill>
                <a:srgbClr val="000000"/>
              </a:solidFill>
              <a:latin typeface="Times New Roman" pitchFamily="16" charset="0"/>
            </a:endParaRPr>
          </a:p>
        </p:txBody>
      </p:sp>
      <p:sp>
        <p:nvSpPr>
          <p:cNvPr id="72707"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2708"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D22102D3-40D6-4313-9C9A-982FCF6A0CC6}" type="slidenum">
              <a:rPr lang="ru-RU" altLang="ru-RU" smtClean="0">
                <a:solidFill>
                  <a:srgbClr val="000000"/>
                </a:solidFill>
                <a:latin typeface="Times New Roman" pitchFamily="16" charset="0"/>
              </a:rPr>
              <a:pPr eaLnBrk="1" hangingPunct="1"/>
              <a:t>25</a:t>
            </a:fld>
            <a:endParaRPr lang="ru-RU" altLang="ru-RU" smtClean="0">
              <a:solidFill>
                <a:srgbClr val="000000"/>
              </a:solidFill>
              <a:latin typeface="Times New Roman" pitchFamily="16" charset="0"/>
            </a:endParaRPr>
          </a:p>
        </p:txBody>
      </p:sp>
      <p:sp>
        <p:nvSpPr>
          <p:cNvPr id="71683"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1684"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27109D2B-7D39-4EAD-87F5-F6D49E5343D5}" type="slidenum">
              <a:rPr lang="ru-RU" altLang="ru-RU" smtClean="0">
                <a:solidFill>
                  <a:srgbClr val="000000"/>
                </a:solidFill>
                <a:latin typeface="Times New Roman" pitchFamily="16" charset="0"/>
              </a:rPr>
              <a:pPr eaLnBrk="1" hangingPunct="1"/>
              <a:t>26</a:t>
            </a:fld>
            <a:endParaRPr lang="ru-RU" altLang="ru-RU" smtClean="0">
              <a:solidFill>
                <a:srgbClr val="000000"/>
              </a:solidFill>
              <a:latin typeface="Times New Roman" pitchFamily="16" charset="0"/>
            </a:endParaRPr>
          </a:p>
        </p:txBody>
      </p:sp>
      <p:sp>
        <p:nvSpPr>
          <p:cNvPr id="72707"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2708"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D22102D3-40D6-4313-9C9A-982FCF6A0CC6}" type="slidenum">
              <a:rPr lang="ru-RU" altLang="ru-RU" smtClean="0">
                <a:solidFill>
                  <a:srgbClr val="000000"/>
                </a:solidFill>
                <a:latin typeface="Times New Roman" pitchFamily="16" charset="0"/>
              </a:rPr>
              <a:pPr eaLnBrk="1" hangingPunct="1"/>
              <a:t>27</a:t>
            </a:fld>
            <a:endParaRPr lang="ru-RU" altLang="ru-RU" smtClean="0">
              <a:solidFill>
                <a:srgbClr val="000000"/>
              </a:solidFill>
              <a:latin typeface="Times New Roman" pitchFamily="16" charset="0"/>
            </a:endParaRPr>
          </a:p>
        </p:txBody>
      </p:sp>
      <p:sp>
        <p:nvSpPr>
          <p:cNvPr id="71683"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1684"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27109D2B-7D39-4EAD-87F5-F6D49E5343D5}" type="slidenum">
              <a:rPr lang="ru-RU" altLang="ru-RU" smtClean="0">
                <a:solidFill>
                  <a:srgbClr val="000000"/>
                </a:solidFill>
                <a:latin typeface="Times New Roman" pitchFamily="16" charset="0"/>
              </a:rPr>
              <a:pPr eaLnBrk="1" hangingPunct="1"/>
              <a:t>28</a:t>
            </a:fld>
            <a:endParaRPr lang="ru-RU" altLang="ru-RU" smtClean="0">
              <a:solidFill>
                <a:srgbClr val="000000"/>
              </a:solidFill>
              <a:latin typeface="Times New Roman" pitchFamily="16" charset="0"/>
            </a:endParaRPr>
          </a:p>
        </p:txBody>
      </p:sp>
      <p:sp>
        <p:nvSpPr>
          <p:cNvPr id="72707"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2708"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D22102D3-40D6-4313-9C9A-982FCF6A0CC6}" type="slidenum">
              <a:rPr lang="ru-RU" altLang="ru-RU" smtClean="0">
                <a:solidFill>
                  <a:srgbClr val="000000"/>
                </a:solidFill>
                <a:latin typeface="Times New Roman" pitchFamily="16" charset="0"/>
              </a:rPr>
              <a:pPr eaLnBrk="1" hangingPunct="1"/>
              <a:t>29</a:t>
            </a:fld>
            <a:endParaRPr lang="ru-RU" altLang="ru-RU" smtClean="0">
              <a:solidFill>
                <a:srgbClr val="000000"/>
              </a:solidFill>
              <a:latin typeface="Times New Roman" pitchFamily="16" charset="0"/>
            </a:endParaRPr>
          </a:p>
        </p:txBody>
      </p:sp>
      <p:sp>
        <p:nvSpPr>
          <p:cNvPr id="71683"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1684"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B8E1DF45-EE33-417D-9870-7F54E0E0C93A}" type="slidenum">
              <a:rPr lang="ru-RU" altLang="ru-RU" smtClean="0">
                <a:solidFill>
                  <a:srgbClr val="000000"/>
                </a:solidFill>
                <a:latin typeface="Times New Roman" pitchFamily="16" charset="0"/>
              </a:rPr>
              <a:pPr eaLnBrk="1" hangingPunct="1"/>
              <a:t>3</a:t>
            </a:fld>
            <a:endParaRPr lang="ru-RU" altLang="ru-RU" smtClean="0">
              <a:solidFill>
                <a:srgbClr val="000000"/>
              </a:solidFill>
              <a:latin typeface="Times New Roman" pitchFamily="16" charset="0"/>
            </a:endParaRPr>
          </a:p>
        </p:txBody>
      </p:sp>
      <p:sp>
        <p:nvSpPr>
          <p:cNvPr id="52227"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52228"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27109D2B-7D39-4EAD-87F5-F6D49E5343D5}" type="slidenum">
              <a:rPr lang="ru-RU" altLang="ru-RU" smtClean="0">
                <a:solidFill>
                  <a:srgbClr val="000000"/>
                </a:solidFill>
                <a:latin typeface="Times New Roman" pitchFamily="16" charset="0"/>
              </a:rPr>
              <a:pPr eaLnBrk="1" hangingPunct="1"/>
              <a:t>30</a:t>
            </a:fld>
            <a:endParaRPr lang="ru-RU" altLang="ru-RU" smtClean="0">
              <a:solidFill>
                <a:srgbClr val="000000"/>
              </a:solidFill>
              <a:latin typeface="Times New Roman" pitchFamily="16" charset="0"/>
            </a:endParaRPr>
          </a:p>
        </p:txBody>
      </p:sp>
      <p:sp>
        <p:nvSpPr>
          <p:cNvPr id="72707"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2708"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D22102D3-40D6-4313-9C9A-982FCF6A0CC6}" type="slidenum">
              <a:rPr lang="ru-RU" altLang="ru-RU" smtClean="0">
                <a:solidFill>
                  <a:srgbClr val="000000"/>
                </a:solidFill>
                <a:latin typeface="Times New Roman" pitchFamily="16" charset="0"/>
              </a:rPr>
              <a:pPr eaLnBrk="1" hangingPunct="1"/>
              <a:t>31</a:t>
            </a:fld>
            <a:endParaRPr lang="ru-RU" altLang="ru-RU" smtClean="0">
              <a:solidFill>
                <a:srgbClr val="000000"/>
              </a:solidFill>
              <a:latin typeface="Times New Roman" pitchFamily="16" charset="0"/>
            </a:endParaRPr>
          </a:p>
        </p:txBody>
      </p:sp>
      <p:sp>
        <p:nvSpPr>
          <p:cNvPr id="71683"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1684"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27109D2B-7D39-4EAD-87F5-F6D49E5343D5}" type="slidenum">
              <a:rPr lang="ru-RU" altLang="ru-RU" smtClean="0">
                <a:solidFill>
                  <a:srgbClr val="000000"/>
                </a:solidFill>
                <a:latin typeface="Times New Roman" pitchFamily="16" charset="0"/>
              </a:rPr>
              <a:pPr eaLnBrk="1" hangingPunct="1"/>
              <a:t>32</a:t>
            </a:fld>
            <a:endParaRPr lang="ru-RU" altLang="ru-RU" smtClean="0">
              <a:solidFill>
                <a:srgbClr val="000000"/>
              </a:solidFill>
              <a:latin typeface="Times New Roman" pitchFamily="16" charset="0"/>
            </a:endParaRPr>
          </a:p>
        </p:txBody>
      </p:sp>
      <p:sp>
        <p:nvSpPr>
          <p:cNvPr id="72707"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2708"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D22102D3-40D6-4313-9C9A-982FCF6A0CC6}" type="slidenum">
              <a:rPr lang="ru-RU" altLang="ru-RU" smtClean="0">
                <a:solidFill>
                  <a:srgbClr val="000000"/>
                </a:solidFill>
                <a:latin typeface="Times New Roman" pitchFamily="16" charset="0"/>
              </a:rPr>
              <a:pPr eaLnBrk="1" hangingPunct="1"/>
              <a:t>33</a:t>
            </a:fld>
            <a:endParaRPr lang="ru-RU" altLang="ru-RU" smtClean="0">
              <a:solidFill>
                <a:srgbClr val="000000"/>
              </a:solidFill>
              <a:latin typeface="Times New Roman" pitchFamily="16" charset="0"/>
            </a:endParaRPr>
          </a:p>
        </p:txBody>
      </p:sp>
      <p:sp>
        <p:nvSpPr>
          <p:cNvPr id="71683"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1684"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27109D2B-7D39-4EAD-87F5-F6D49E5343D5}" type="slidenum">
              <a:rPr lang="ru-RU" altLang="ru-RU" smtClean="0">
                <a:solidFill>
                  <a:srgbClr val="000000"/>
                </a:solidFill>
                <a:latin typeface="Times New Roman" pitchFamily="16" charset="0"/>
              </a:rPr>
              <a:pPr eaLnBrk="1" hangingPunct="1"/>
              <a:t>34</a:t>
            </a:fld>
            <a:endParaRPr lang="ru-RU" altLang="ru-RU" smtClean="0">
              <a:solidFill>
                <a:srgbClr val="000000"/>
              </a:solidFill>
              <a:latin typeface="Times New Roman" pitchFamily="16" charset="0"/>
            </a:endParaRPr>
          </a:p>
        </p:txBody>
      </p:sp>
      <p:sp>
        <p:nvSpPr>
          <p:cNvPr id="72707"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2708"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D22102D3-40D6-4313-9C9A-982FCF6A0CC6}" type="slidenum">
              <a:rPr lang="ru-RU" altLang="ru-RU" smtClean="0">
                <a:solidFill>
                  <a:srgbClr val="000000"/>
                </a:solidFill>
                <a:latin typeface="Times New Roman" pitchFamily="16" charset="0"/>
              </a:rPr>
              <a:pPr eaLnBrk="1" hangingPunct="1"/>
              <a:t>35</a:t>
            </a:fld>
            <a:endParaRPr lang="ru-RU" altLang="ru-RU" smtClean="0">
              <a:solidFill>
                <a:srgbClr val="000000"/>
              </a:solidFill>
              <a:latin typeface="Times New Roman" pitchFamily="16" charset="0"/>
            </a:endParaRPr>
          </a:p>
        </p:txBody>
      </p:sp>
      <p:sp>
        <p:nvSpPr>
          <p:cNvPr id="71683"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1684"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27109D2B-7D39-4EAD-87F5-F6D49E5343D5}" type="slidenum">
              <a:rPr lang="ru-RU" altLang="ru-RU" smtClean="0">
                <a:solidFill>
                  <a:srgbClr val="000000"/>
                </a:solidFill>
                <a:latin typeface="Times New Roman" pitchFamily="16" charset="0"/>
              </a:rPr>
              <a:pPr eaLnBrk="1" hangingPunct="1"/>
              <a:t>36</a:t>
            </a:fld>
            <a:endParaRPr lang="ru-RU" altLang="ru-RU" smtClean="0">
              <a:solidFill>
                <a:srgbClr val="000000"/>
              </a:solidFill>
              <a:latin typeface="Times New Roman" pitchFamily="16" charset="0"/>
            </a:endParaRPr>
          </a:p>
        </p:txBody>
      </p:sp>
      <p:sp>
        <p:nvSpPr>
          <p:cNvPr id="72707"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2708"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D22102D3-40D6-4313-9C9A-982FCF6A0CC6}" type="slidenum">
              <a:rPr lang="ru-RU" altLang="ru-RU" smtClean="0">
                <a:solidFill>
                  <a:srgbClr val="000000"/>
                </a:solidFill>
                <a:latin typeface="Times New Roman" pitchFamily="16" charset="0"/>
              </a:rPr>
              <a:pPr eaLnBrk="1" hangingPunct="1"/>
              <a:t>37</a:t>
            </a:fld>
            <a:endParaRPr lang="ru-RU" altLang="ru-RU" smtClean="0">
              <a:solidFill>
                <a:srgbClr val="000000"/>
              </a:solidFill>
              <a:latin typeface="Times New Roman" pitchFamily="16" charset="0"/>
            </a:endParaRPr>
          </a:p>
        </p:txBody>
      </p:sp>
      <p:sp>
        <p:nvSpPr>
          <p:cNvPr id="71683"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1684"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27109D2B-7D39-4EAD-87F5-F6D49E5343D5}" type="slidenum">
              <a:rPr lang="ru-RU" altLang="ru-RU" smtClean="0">
                <a:solidFill>
                  <a:srgbClr val="000000"/>
                </a:solidFill>
                <a:latin typeface="Times New Roman" pitchFamily="16" charset="0"/>
              </a:rPr>
              <a:pPr eaLnBrk="1" hangingPunct="1"/>
              <a:t>38</a:t>
            </a:fld>
            <a:endParaRPr lang="ru-RU" altLang="ru-RU" smtClean="0">
              <a:solidFill>
                <a:srgbClr val="000000"/>
              </a:solidFill>
              <a:latin typeface="Times New Roman" pitchFamily="16" charset="0"/>
            </a:endParaRPr>
          </a:p>
        </p:txBody>
      </p:sp>
      <p:sp>
        <p:nvSpPr>
          <p:cNvPr id="72707"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72708"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C593D566-7745-4A93-BCA7-C0A82136460F}" type="slidenum">
              <a:rPr lang="ru-RU" altLang="ru-RU" smtClean="0">
                <a:solidFill>
                  <a:srgbClr val="000000"/>
                </a:solidFill>
                <a:latin typeface="Times New Roman" pitchFamily="16" charset="0"/>
              </a:rPr>
              <a:pPr eaLnBrk="1" hangingPunct="1"/>
              <a:t>39</a:t>
            </a:fld>
            <a:endParaRPr lang="ru-RU" altLang="ru-RU" smtClean="0">
              <a:solidFill>
                <a:srgbClr val="000000"/>
              </a:solidFill>
              <a:latin typeface="Times New Roman" pitchFamily="16" charset="0"/>
            </a:endParaRPr>
          </a:p>
        </p:txBody>
      </p:sp>
      <p:sp>
        <p:nvSpPr>
          <p:cNvPr id="63491"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63492"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D98F1323-D9E4-4222-BCEF-029DEBAF3AA7}" type="slidenum">
              <a:rPr lang="ru-RU" altLang="ru-RU" smtClean="0">
                <a:solidFill>
                  <a:srgbClr val="000000"/>
                </a:solidFill>
                <a:latin typeface="Times New Roman" pitchFamily="16" charset="0"/>
              </a:rPr>
              <a:pPr eaLnBrk="1" hangingPunct="1"/>
              <a:t>4</a:t>
            </a:fld>
            <a:endParaRPr lang="ru-RU" altLang="ru-RU" smtClean="0">
              <a:solidFill>
                <a:srgbClr val="000000"/>
              </a:solidFill>
              <a:latin typeface="Times New Roman" pitchFamily="16" charset="0"/>
            </a:endParaRPr>
          </a:p>
        </p:txBody>
      </p:sp>
      <p:sp>
        <p:nvSpPr>
          <p:cNvPr id="55299"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55300"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DC7D6D40-1CA5-47EF-B2DD-F954E293A035}" type="slidenum">
              <a:rPr lang="ru-RU" altLang="ru-RU" smtClean="0">
                <a:solidFill>
                  <a:srgbClr val="000000"/>
                </a:solidFill>
                <a:latin typeface="Times New Roman" pitchFamily="16" charset="0"/>
              </a:rPr>
              <a:pPr eaLnBrk="1" hangingPunct="1"/>
              <a:t>40</a:t>
            </a:fld>
            <a:endParaRPr lang="ru-RU" altLang="ru-RU" smtClean="0">
              <a:solidFill>
                <a:srgbClr val="000000"/>
              </a:solidFill>
              <a:latin typeface="Times New Roman" pitchFamily="16" charset="0"/>
            </a:endParaRPr>
          </a:p>
        </p:txBody>
      </p:sp>
      <p:sp>
        <p:nvSpPr>
          <p:cNvPr id="89091" name="Rectangle 1"/>
          <p:cNvSpPr>
            <a:spLocks noGrp="1" noRot="1" noChangeAspect="1" noChangeArrowheads="1" noTextEdit="1"/>
          </p:cNvSpPr>
          <p:nvPr>
            <p:ph type="sldImg"/>
          </p:nvPr>
        </p:nvSpPr>
        <p:spPr>
          <a:xfrm>
            <a:off x="1144588" y="695325"/>
            <a:ext cx="4567237" cy="3425825"/>
          </a:xfrm>
          <a:solidFill>
            <a:srgbClr val="FFFFFF"/>
          </a:solidFill>
          <a:ln>
            <a:solidFill>
              <a:srgbClr val="000000"/>
            </a:solidFill>
            <a:miter lim="800000"/>
            <a:headEnd/>
            <a:tailEnd/>
          </a:ln>
        </p:spPr>
      </p:sp>
      <p:sp>
        <p:nvSpPr>
          <p:cNvPr id="89092" name="Rectangle 2"/>
          <p:cNvSpPr>
            <a:spLocks noGrp="1" noChangeArrowheads="1"/>
          </p:cNvSpPr>
          <p:nvPr>
            <p:ph type="body" idx="1"/>
          </p:nvPr>
        </p:nvSpPr>
        <p:spPr>
          <a:xfrm>
            <a:off x="685800" y="4343400"/>
            <a:ext cx="5484813" cy="40243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9B154B41-B4FA-4C46-80AA-737385E62874}" type="slidenum">
              <a:rPr lang="ru-RU" altLang="ru-RU" smtClean="0">
                <a:solidFill>
                  <a:srgbClr val="000000"/>
                </a:solidFill>
                <a:latin typeface="Times New Roman" pitchFamily="16" charset="0"/>
              </a:rPr>
              <a:pPr eaLnBrk="1" hangingPunct="1"/>
              <a:t>5</a:t>
            </a:fld>
            <a:endParaRPr lang="ru-RU" altLang="ru-RU" smtClean="0">
              <a:solidFill>
                <a:srgbClr val="000000"/>
              </a:solidFill>
              <a:latin typeface="Times New Roman" pitchFamily="16" charset="0"/>
            </a:endParaRPr>
          </a:p>
        </p:txBody>
      </p:sp>
      <p:sp>
        <p:nvSpPr>
          <p:cNvPr id="57347"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57348"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C5A06FCF-B0B7-4DCD-AA16-A26DA76E318C}" type="slidenum">
              <a:rPr lang="ru-RU" altLang="ru-RU" smtClean="0">
                <a:solidFill>
                  <a:srgbClr val="000000"/>
                </a:solidFill>
                <a:latin typeface="Times New Roman" pitchFamily="16" charset="0"/>
              </a:rPr>
              <a:pPr eaLnBrk="1" hangingPunct="1"/>
              <a:t>6</a:t>
            </a:fld>
            <a:endParaRPr lang="ru-RU" altLang="ru-RU" smtClean="0">
              <a:solidFill>
                <a:srgbClr val="000000"/>
              </a:solidFill>
              <a:latin typeface="Times New Roman" pitchFamily="16" charset="0"/>
            </a:endParaRPr>
          </a:p>
        </p:txBody>
      </p:sp>
      <p:sp>
        <p:nvSpPr>
          <p:cNvPr id="56323"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56324"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6CAAE544-A25E-436D-AFE4-DC82798EF206}" type="slidenum">
              <a:rPr lang="ru-RU" altLang="ru-RU" smtClean="0">
                <a:solidFill>
                  <a:srgbClr val="000000"/>
                </a:solidFill>
                <a:latin typeface="Times New Roman" pitchFamily="16" charset="0"/>
              </a:rPr>
              <a:pPr eaLnBrk="1" hangingPunct="1"/>
              <a:t>7</a:t>
            </a:fld>
            <a:endParaRPr lang="ru-RU" altLang="ru-RU" smtClean="0">
              <a:solidFill>
                <a:srgbClr val="000000"/>
              </a:solidFill>
              <a:latin typeface="Times New Roman" pitchFamily="16" charset="0"/>
            </a:endParaRPr>
          </a:p>
        </p:txBody>
      </p:sp>
      <p:sp>
        <p:nvSpPr>
          <p:cNvPr id="58371"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58372"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6CAAE544-A25E-436D-AFE4-DC82798EF206}" type="slidenum">
              <a:rPr lang="ru-RU" altLang="ru-RU" smtClean="0">
                <a:solidFill>
                  <a:srgbClr val="000000"/>
                </a:solidFill>
                <a:latin typeface="Times New Roman" pitchFamily="16" charset="0"/>
              </a:rPr>
              <a:pPr eaLnBrk="1" hangingPunct="1"/>
              <a:t>8</a:t>
            </a:fld>
            <a:endParaRPr lang="ru-RU" altLang="ru-RU" smtClean="0">
              <a:solidFill>
                <a:srgbClr val="000000"/>
              </a:solidFill>
              <a:latin typeface="Times New Roman" pitchFamily="16" charset="0"/>
            </a:endParaRPr>
          </a:p>
        </p:txBody>
      </p:sp>
      <p:sp>
        <p:nvSpPr>
          <p:cNvPr id="58371"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58372"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0" name="Rectangle 7"/>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723900" algn="l"/>
                <a:tab pos="1447800" algn="l"/>
                <a:tab pos="2171700" algn="l"/>
                <a:tab pos="2895600" algn="l"/>
              </a:tabLst>
              <a:defRPr>
                <a:solidFill>
                  <a:schemeClr val="bg1"/>
                </a:solidFill>
                <a:latin typeface="Arial" charset="0"/>
                <a:cs typeface="DejaVu Sans" charset="0"/>
              </a:defRPr>
            </a:lvl1pPr>
            <a:lvl2pPr eaLnBrk="0" hangingPunct="0">
              <a:tabLst>
                <a:tab pos="723900" algn="l"/>
                <a:tab pos="1447800" algn="l"/>
                <a:tab pos="2171700" algn="l"/>
                <a:tab pos="2895600" algn="l"/>
              </a:tabLst>
              <a:defRPr>
                <a:solidFill>
                  <a:schemeClr val="bg1"/>
                </a:solidFill>
                <a:latin typeface="Arial" charset="0"/>
                <a:cs typeface="DejaVu Sans" charset="0"/>
              </a:defRPr>
            </a:lvl2pPr>
            <a:lvl3pPr eaLnBrk="0" hangingPunct="0">
              <a:tabLst>
                <a:tab pos="723900" algn="l"/>
                <a:tab pos="1447800" algn="l"/>
                <a:tab pos="2171700" algn="l"/>
                <a:tab pos="2895600" algn="l"/>
              </a:tabLst>
              <a:defRPr>
                <a:solidFill>
                  <a:schemeClr val="bg1"/>
                </a:solidFill>
                <a:latin typeface="Arial" charset="0"/>
                <a:cs typeface="DejaVu Sans" charset="0"/>
              </a:defRPr>
            </a:lvl3pPr>
            <a:lvl4pPr eaLnBrk="0" hangingPunct="0">
              <a:tabLst>
                <a:tab pos="723900" algn="l"/>
                <a:tab pos="1447800" algn="l"/>
                <a:tab pos="2171700" algn="l"/>
                <a:tab pos="2895600" algn="l"/>
              </a:tabLst>
              <a:defRPr>
                <a:solidFill>
                  <a:schemeClr val="bg1"/>
                </a:solidFill>
                <a:latin typeface="Arial" charset="0"/>
                <a:cs typeface="DejaVu Sans" charset="0"/>
              </a:defRPr>
            </a:lvl4pPr>
            <a:lvl5pPr eaLnBrk="0" hangingPunct="0">
              <a:tabLst>
                <a:tab pos="723900" algn="l"/>
                <a:tab pos="1447800" algn="l"/>
                <a:tab pos="2171700" algn="l"/>
                <a:tab pos="2895600"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723900" algn="l"/>
                <a:tab pos="1447800" algn="l"/>
                <a:tab pos="2171700" algn="l"/>
                <a:tab pos="2895600" algn="l"/>
              </a:tabLst>
              <a:defRPr>
                <a:solidFill>
                  <a:schemeClr val="bg1"/>
                </a:solidFill>
                <a:latin typeface="Arial" charset="0"/>
                <a:cs typeface="DejaVu Sans" charset="0"/>
              </a:defRPr>
            </a:lvl9pPr>
          </a:lstStyle>
          <a:p>
            <a:pPr eaLnBrk="1" hangingPunct="1"/>
            <a:fld id="{6CAAE544-A25E-436D-AFE4-DC82798EF206}" type="slidenum">
              <a:rPr lang="ru-RU" altLang="ru-RU" smtClean="0">
                <a:solidFill>
                  <a:srgbClr val="000000"/>
                </a:solidFill>
                <a:latin typeface="Times New Roman" pitchFamily="16" charset="0"/>
              </a:rPr>
              <a:pPr eaLnBrk="1" hangingPunct="1"/>
              <a:t>9</a:t>
            </a:fld>
            <a:endParaRPr lang="ru-RU" altLang="ru-RU" smtClean="0">
              <a:solidFill>
                <a:srgbClr val="000000"/>
              </a:solidFill>
              <a:latin typeface="Times New Roman" pitchFamily="16" charset="0"/>
            </a:endParaRPr>
          </a:p>
        </p:txBody>
      </p:sp>
      <p:sp>
        <p:nvSpPr>
          <p:cNvPr id="58371" name="Rectangle 1"/>
          <p:cNvSpPr>
            <a:spLocks noGrp="1" noRot="1" noChangeAspect="1" noChangeArrowheads="1" noTextEdit="1"/>
          </p:cNvSpPr>
          <p:nvPr>
            <p:ph type="sldImg"/>
          </p:nvPr>
        </p:nvSpPr>
        <p:spPr>
          <a:xfrm>
            <a:off x="1144588" y="695325"/>
            <a:ext cx="4568825" cy="3427413"/>
          </a:xfrm>
          <a:solidFill>
            <a:srgbClr val="FFFFFF"/>
          </a:solidFill>
          <a:ln>
            <a:solidFill>
              <a:srgbClr val="000000"/>
            </a:solidFill>
            <a:miter lim="800000"/>
            <a:headEnd/>
            <a:tailEnd/>
          </a:ln>
        </p:spPr>
      </p:sp>
      <p:sp>
        <p:nvSpPr>
          <p:cNvPr id="58372" name="Rectangle 2"/>
          <p:cNvSpPr>
            <a:spLocks noGrp="1" noChangeArrowheads="1"/>
          </p:cNvSpPr>
          <p:nvPr>
            <p:ph type="body" idx="1"/>
          </p:nvPr>
        </p:nvSpPr>
        <p:spPr>
          <a:xfrm>
            <a:off x="685800" y="4343400"/>
            <a:ext cx="5484813"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ru-RU" alt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7"/>
          <p:cNvSpPr>
            <a:spLocks noGrp="1" noChangeArrowheads="1"/>
          </p:cNvSpPr>
          <p:nvPr>
            <p:ph type="sldNum" idx="10"/>
          </p:nvPr>
        </p:nvSpPr>
        <p:spPr>
          <a:ln/>
        </p:spPr>
        <p:txBody>
          <a:bodyPr/>
          <a:lstStyle>
            <a:lvl1pPr>
              <a:defRPr/>
            </a:lvl1pPr>
          </a:lstStyle>
          <a:p>
            <a:pPr>
              <a:defRPr/>
            </a:pPr>
            <a:fld id="{8EA6F881-6BB4-48C0-87D4-23E2E702392A}" type="slidenum">
              <a:rPr lang="en-US"/>
              <a:pPr>
                <a:defRPr/>
              </a:pPr>
              <a:t>‹#›</a:t>
            </a:fld>
            <a:endParaRPr lang="en-US"/>
          </a:p>
        </p:txBody>
      </p:sp>
    </p:spTree>
    <p:extLst>
      <p:ext uri="{BB962C8B-B14F-4D97-AF65-F5344CB8AC3E}">
        <p14:creationId xmlns:p14="http://schemas.microsoft.com/office/powerpoint/2010/main" val="226866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sldNum" idx="10"/>
          </p:nvPr>
        </p:nvSpPr>
        <p:spPr>
          <a:ln/>
        </p:spPr>
        <p:txBody>
          <a:bodyPr/>
          <a:lstStyle>
            <a:lvl1pPr>
              <a:defRPr/>
            </a:lvl1pPr>
          </a:lstStyle>
          <a:p>
            <a:pPr>
              <a:defRPr/>
            </a:pPr>
            <a:fld id="{84A69682-1842-463D-895A-B52815445242}" type="slidenum">
              <a:rPr lang="en-US"/>
              <a:pPr>
                <a:defRPr/>
              </a:pPr>
              <a:t>‹#›</a:t>
            </a:fld>
            <a:endParaRPr lang="en-US"/>
          </a:p>
        </p:txBody>
      </p:sp>
    </p:spTree>
    <p:extLst>
      <p:ext uri="{BB962C8B-B14F-4D97-AF65-F5344CB8AC3E}">
        <p14:creationId xmlns:p14="http://schemas.microsoft.com/office/powerpoint/2010/main" val="2982269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7813" y="277813"/>
            <a:ext cx="2055812" cy="5849937"/>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8213" cy="584993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sldNum" idx="10"/>
          </p:nvPr>
        </p:nvSpPr>
        <p:spPr>
          <a:ln/>
        </p:spPr>
        <p:txBody>
          <a:bodyPr/>
          <a:lstStyle>
            <a:lvl1pPr>
              <a:defRPr/>
            </a:lvl1pPr>
          </a:lstStyle>
          <a:p>
            <a:pPr>
              <a:defRPr/>
            </a:pPr>
            <a:fld id="{2F8D95EA-D5A5-4036-82CF-035EEB1F4A08}" type="slidenum">
              <a:rPr lang="en-US"/>
              <a:pPr>
                <a:defRPr/>
              </a:pPr>
              <a:t>‹#›</a:t>
            </a:fld>
            <a:endParaRPr lang="en-US"/>
          </a:p>
        </p:txBody>
      </p:sp>
    </p:spTree>
    <p:extLst>
      <p:ext uri="{BB962C8B-B14F-4D97-AF65-F5344CB8AC3E}">
        <p14:creationId xmlns:p14="http://schemas.microsoft.com/office/powerpoint/2010/main" val="1413088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818CD0C-9197-41A2-91CA-DF40C281F94A}" type="datetimeFigureOut">
              <a:rPr lang="ru-RU" smtClean="0"/>
              <a:t>21.03.2017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a:defRPr/>
            </a:pPr>
            <a:fld id="{359D96FA-2909-4B34-A9F1-0E912A108FCB}" type="slidenum">
              <a:rPr lang="en-US" smtClean="0"/>
              <a:pPr>
                <a:defRPr/>
              </a:pPr>
              <a:t>‹#›</a:t>
            </a:fld>
            <a:endParaRPr lang="en-US"/>
          </a:p>
        </p:txBody>
      </p:sp>
    </p:spTree>
    <p:extLst>
      <p:ext uri="{BB962C8B-B14F-4D97-AF65-F5344CB8AC3E}">
        <p14:creationId xmlns:p14="http://schemas.microsoft.com/office/powerpoint/2010/main" val="19413448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18CD0C-9197-41A2-91CA-DF40C281F94A}" type="datetimeFigureOut">
              <a:rPr lang="ru-RU" smtClean="0"/>
              <a:t>21.03.2017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a:defRPr/>
            </a:pPr>
            <a:fld id="{6FE7D931-F1FF-4877-AE23-8B285AF33896}" type="slidenum">
              <a:rPr lang="en-US" smtClean="0"/>
              <a:pPr>
                <a:defRPr/>
              </a:pPr>
              <a:t>‹#›</a:t>
            </a:fld>
            <a:endParaRPr lang="en-US"/>
          </a:p>
        </p:txBody>
      </p:sp>
    </p:spTree>
    <p:extLst>
      <p:ext uri="{BB962C8B-B14F-4D97-AF65-F5344CB8AC3E}">
        <p14:creationId xmlns:p14="http://schemas.microsoft.com/office/powerpoint/2010/main" val="3246721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818CD0C-9197-41A2-91CA-DF40C281F94A}" type="datetimeFigureOut">
              <a:rPr lang="ru-RU" smtClean="0"/>
              <a:t>21.03.2017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a:defRPr/>
            </a:pPr>
            <a:fld id="{CA8235C9-4F0A-4C34-BC83-353FA791992F}" type="slidenum">
              <a:rPr lang="en-US" smtClean="0"/>
              <a:pPr>
                <a:defRPr/>
              </a:pPr>
              <a:t>‹#›</a:t>
            </a:fld>
            <a:endParaRPr lang="en-US"/>
          </a:p>
        </p:txBody>
      </p:sp>
    </p:spTree>
    <p:extLst>
      <p:ext uri="{BB962C8B-B14F-4D97-AF65-F5344CB8AC3E}">
        <p14:creationId xmlns:p14="http://schemas.microsoft.com/office/powerpoint/2010/main" val="795614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818CD0C-9197-41A2-91CA-DF40C281F94A}" type="datetimeFigureOut">
              <a:rPr lang="ru-RU" smtClean="0"/>
              <a:t>21.03.2017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a:defRPr/>
            </a:pPr>
            <a:fld id="{5BB8A55B-EC1D-43F4-BCE5-F12C76415BF4}" type="slidenum">
              <a:rPr lang="en-US" smtClean="0"/>
              <a:pPr>
                <a:defRPr/>
              </a:pPr>
              <a:t>‹#›</a:t>
            </a:fld>
            <a:endParaRPr lang="en-US"/>
          </a:p>
        </p:txBody>
      </p:sp>
    </p:spTree>
    <p:extLst>
      <p:ext uri="{BB962C8B-B14F-4D97-AF65-F5344CB8AC3E}">
        <p14:creationId xmlns:p14="http://schemas.microsoft.com/office/powerpoint/2010/main" val="2945951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818CD0C-9197-41A2-91CA-DF40C281F94A}" type="datetimeFigureOut">
              <a:rPr lang="ru-RU" smtClean="0"/>
              <a:t>21.03.2017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pPr>
              <a:defRPr/>
            </a:pPr>
            <a:fld id="{DE52DBAA-5744-4594-82D9-10FAFDC412EE}" type="slidenum">
              <a:rPr lang="en-US" smtClean="0"/>
              <a:pPr>
                <a:defRPr/>
              </a:pPr>
              <a:t>‹#›</a:t>
            </a:fld>
            <a:endParaRPr lang="en-US"/>
          </a:p>
        </p:txBody>
      </p:sp>
    </p:spTree>
    <p:extLst>
      <p:ext uri="{BB962C8B-B14F-4D97-AF65-F5344CB8AC3E}">
        <p14:creationId xmlns:p14="http://schemas.microsoft.com/office/powerpoint/2010/main" val="688070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818CD0C-9197-41A2-91CA-DF40C281F94A}" type="datetimeFigureOut">
              <a:rPr lang="ru-RU" smtClean="0"/>
              <a:t>21.03.2017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pPr>
              <a:defRPr/>
            </a:pPr>
            <a:fld id="{4D347F47-0A6E-42F8-AE6B-BDFDF4B6E795}" type="slidenum">
              <a:rPr lang="en-US" smtClean="0"/>
              <a:pPr>
                <a:defRPr/>
              </a:pPr>
              <a:t>‹#›</a:t>
            </a:fld>
            <a:endParaRPr lang="en-US"/>
          </a:p>
        </p:txBody>
      </p:sp>
    </p:spTree>
    <p:extLst>
      <p:ext uri="{BB962C8B-B14F-4D97-AF65-F5344CB8AC3E}">
        <p14:creationId xmlns:p14="http://schemas.microsoft.com/office/powerpoint/2010/main" val="3452514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818CD0C-9197-41A2-91CA-DF40C281F94A}" type="datetimeFigureOut">
              <a:rPr lang="ru-RU" smtClean="0"/>
              <a:t>21.03.2017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pPr>
              <a:defRPr/>
            </a:pPr>
            <a:fld id="{676169C4-E109-46C1-84D7-36AFDD578864}" type="slidenum">
              <a:rPr lang="en-US" smtClean="0"/>
              <a:pPr>
                <a:defRPr/>
              </a:pPr>
              <a:t>‹#›</a:t>
            </a:fld>
            <a:endParaRPr lang="en-US"/>
          </a:p>
        </p:txBody>
      </p:sp>
    </p:spTree>
    <p:extLst>
      <p:ext uri="{BB962C8B-B14F-4D97-AF65-F5344CB8AC3E}">
        <p14:creationId xmlns:p14="http://schemas.microsoft.com/office/powerpoint/2010/main" val="1872646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818CD0C-9197-41A2-91CA-DF40C281F94A}" type="datetimeFigureOut">
              <a:rPr lang="ru-RU" smtClean="0"/>
              <a:t>21.03.2017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a:defRPr/>
            </a:pPr>
            <a:fld id="{473874C9-3864-4C7F-B5E6-56F095AA02EE}" type="slidenum">
              <a:rPr lang="en-US" smtClean="0"/>
              <a:pPr>
                <a:defRPr/>
              </a:pPr>
              <a:t>‹#›</a:t>
            </a:fld>
            <a:endParaRPr lang="en-US"/>
          </a:p>
        </p:txBody>
      </p:sp>
    </p:spTree>
    <p:extLst>
      <p:ext uri="{BB962C8B-B14F-4D97-AF65-F5344CB8AC3E}">
        <p14:creationId xmlns:p14="http://schemas.microsoft.com/office/powerpoint/2010/main" val="297703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7"/>
          <p:cNvSpPr>
            <a:spLocks noGrp="1" noChangeArrowheads="1"/>
          </p:cNvSpPr>
          <p:nvPr>
            <p:ph type="sldNum" idx="10"/>
          </p:nvPr>
        </p:nvSpPr>
        <p:spPr>
          <a:ln/>
        </p:spPr>
        <p:txBody>
          <a:bodyPr/>
          <a:lstStyle>
            <a:lvl1pPr>
              <a:defRPr/>
            </a:lvl1pPr>
          </a:lstStyle>
          <a:p>
            <a:pPr>
              <a:defRPr/>
            </a:pPr>
            <a:fld id="{CCB53645-CD96-40CC-AD48-DB4677FEDCDA}" type="slidenum">
              <a:rPr lang="en-US"/>
              <a:pPr>
                <a:defRPr/>
              </a:pPr>
              <a:t>‹#›</a:t>
            </a:fld>
            <a:endParaRPr lang="en-US"/>
          </a:p>
        </p:txBody>
      </p:sp>
    </p:spTree>
    <p:extLst>
      <p:ext uri="{BB962C8B-B14F-4D97-AF65-F5344CB8AC3E}">
        <p14:creationId xmlns:p14="http://schemas.microsoft.com/office/powerpoint/2010/main" val="8983177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E818CD0C-9197-41A2-91CA-DF40C281F94A}" type="datetimeFigureOut">
              <a:rPr lang="ru-RU" smtClean="0"/>
              <a:t>21.03.2017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pPr>
              <a:defRPr/>
            </a:pPr>
            <a:fld id="{E32C3A80-DFFE-4735-99FE-7D39962CCA30}" type="slidenum">
              <a:rPr lang="en-US" smtClean="0"/>
              <a:pPr>
                <a:defRPr/>
              </a:pPr>
              <a:t>‹#›</a:t>
            </a:fld>
            <a:endParaRPr lang="en-US"/>
          </a:p>
        </p:txBody>
      </p:sp>
    </p:spTree>
    <p:extLst>
      <p:ext uri="{BB962C8B-B14F-4D97-AF65-F5344CB8AC3E}">
        <p14:creationId xmlns:p14="http://schemas.microsoft.com/office/powerpoint/2010/main" val="7203346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18CD0C-9197-41A2-91CA-DF40C281F94A}" type="datetimeFigureOut">
              <a:rPr lang="ru-RU" smtClean="0"/>
              <a:t>21.03.2017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a:defRPr/>
            </a:pPr>
            <a:fld id="{1A2160C0-78BE-42EF-84BE-9C8FDF89AEA7}" type="slidenum">
              <a:rPr lang="en-US" smtClean="0"/>
              <a:pPr>
                <a:defRPr/>
              </a:pPr>
              <a:t>‹#›</a:t>
            </a:fld>
            <a:endParaRPr lang="en-US"/>
          </a:p>
        </p:txBody>
      </p:sp>
    </p:spTree>
    <p:extLst>
      <p:ext uri="{BB962C8B-B14F-4D97-AF65-F5344CB8AC3E}">
        <p14:creationId xmlns:p14="http://schemas.microsoft.com/office/powerpoint/2010/main" val="957160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818CD0C-9197-41A2-91CA-DF40C281F94A}" type="datetimeFigureOut">
              <a:rPr lang="ru-RU" smtClean="0"/>
              <a:t>21.03.2017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pPr>
              <a:defRPr/>
            </a:pPr>
            <a:fld id="{CDD29837-FE17-40CE-85C9-CC5F9A5C3D70}" type="slidenum">
              <a:rPr lang="en-US" smtClean="0"/>
              <a:pPr>
                <a:defRPr/>
              </a:pPr>
              <a:t>‹#›</a:t>
            </a:fld>
            <a:endParaRPr lang="en-US"/>
          </a:p>
        </p:txBody>
      </p:sp>
    </p:spTree>
    <p:extLst>
      <p:ext uri="{BB962C8B-B14F-4D97-AF65-F5344CB8AC3E}">
        <p14:creationId xmlns:p14="http://schemas.microsoft.com/office/powerpoint/2010/main" val="2163556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7"/>
          <p:cNvSpPr>
            <a:spLocks noGrp="1" noChangeArrowheads="1"/>
          </p:cNvSpPr>
          <p:nvPr>
            <p:ph type="sldNum" idx="10"/>
          </p:nvPr>
        </p:nvSpPr>
        <p:spPr>
          <a:ln/>
        </p:spPr>
        <p:txBody>
          <a:bodyPr/>
          <a:lstStyle>
            <a:lvl1pPr>
              <a:defRPr/>
            </a:lvl1pPr>
          </a:lstStyle>
          <a:p>
            <a:pPr>
              <a:defRPr/>
            </a:pPr>
            <a:fld id="{615F8D45-2BA2-4A44-BAC5-46B76593D72A}" type="slidenum">
              <a:rPr lang="en-US"/>
              <a:pPr>
                <a:defRPr/>
              </a:pPr>
              <a:t>‹#›</a:t>
            </a:fld>
            <a:endParaRPr lang="en-US"/>
          </a:p>
        </p:txBody>
      </p:sp>
    </p:spTree>
    <p:extLst>
      <p:ext uri="{BB962C8B-B14F-4D97-AF65-F5344CB8AC3E}">
        <p14:creationId xmlns:p14="http://schemas.microsoft.com/office/powerpoint/2010/main" val="4163199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7013"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6613" y="1600200"/>
            <a:ext cx="4037012"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sldNum" idx="10"/>
          </p:nvPr>
        </p:nvSpPr>
        <p:spPr>
          <a:ln/>
        </p:spPr>
        <p:txBody>
          <a:bodyPr/>
          <a:lstStyle>
            <a:lvl1pPr>
              <a:defRPr/>
            </a:lvl1pPr>
          </a:lstStyle>
          <a:p>
            <a:pPr>
              <a:defRPr/>
            </a:pPr>
            <a:fld id="{579151FB-E6A6-47F4-ABA3-DC3B6724CEC1}" type="slidenum">
              <a:rPr lang="en-US"/>
              <a:pPr>
                <a:defRPr/>
              </a:pPr>
              <a:t>‹#›</a:t>
            </a:fld>
            <a:endParaRPr lang="en-US"/>
          </a:p>
        </p:txBody>
      </p:sp>
    </p:spTree>
    <p:extLst>
      <p:ext uri="{BB962C8B-B14F-4D97-AF65-F5344CB8AC3E}">
        <p14:creationId xmlns:p14="http://schemas.microsoft.com/office/powerpoint/2010/main" val="2377494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7"/>
          <p:cNvSpPr>
            <a:spLocks noGrp="1" noChangeArrowheads="1"/>
          </p:cNvSpPr>
          <p:nvPr>
            <p:ph type="sldNum" idx="10"/>
          </p:nvPr>
        </p:nvSpPr>
        <p:spPr>
          <a:ln/>
        </p:spPr>
        <p:txBody>
          <a:bodyPr/>
          <a:lstStyle>
            <a:lvl1pPr>
              <a:defRPr/>
            </a:lvl1pPr>
          </a:lstStyle>
          <a:p>
            <a:pPr>
              <a:defRPr/>
            </a:pPr>
            <a:fld id="{2228E740-EA39-49D6-97F0-CB84080A1540}" type="slidenum">
              <a:rPr lang="en-US"/>
              <a:pPr>
                <a:defRPr/>
              </a:pPr>
              <a:t>‹#›</a:t>
            </a:fld>
            <a:endParaRPr lang="en-US"/>
          </a:p>
        </p:txBody>
      </p:sp>
    </p:spTree>
    <p:extLst>
      <p:ext uri="{BB962C8B-B14F-4D97-AF65-F5344CB8AC3E}">
        <p14:creationId xmlns:p14="http://schemas.microsoft.com/office/powerpoint/2010/main" val="1972923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7"/>
          <p:cNvSpPr>
            <a:spLocks noGrp="1" noChangeArrowheads="1"/>
          </p:cNvSpPr>
          <p:nvPr>
            <p:ph type="sldNum" idx="10"/>
          </p:nvPr>
        </p:nvSpPr>
        <p:spPr>
          <a:ln/>
        </p:spPr>
        <p:txBody>
          <a:bodyPr/>
          <a:lstStyle>
            <a:lvl1pPr>
              <a:defRPr/>
            </a:lvl1pPr>
          </a:lstStyle>
          <a:p>
            <a:pPr>
              <a:defRPr/>
            </a:pPr>
            <a:fld id="{F460C0A4-3779-4A61-B85A-6D814ED2A91B}" type="slidenum">
              <a:rPr lang="en-US"/>
              <a:pPr>
                <a:defRPr/>
              </a:pPr>
              <a:t>‹#›</a:t>
            </a:fld>
            <a:endParaRPr lang="en-US"/>
          </a:p>
        </p:txBody>
      </p:sp>
    </p:spTree>
    <p:extLst>
      <p:ext uri="{BB962C8B-B14F-4D97-AF65-F5344CB8AC3E}">
        <p14:creationId xmlns:p14="http://schemas.microsoft.com/office/powerpoint/2010/main" val="3577299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7"/>
          <p:cNvSpPr>
            <a:spLocks noGrp="1" noChangeArrowheads="1"/>
          </p:cNvSpPr>
          <p:nvPr>
            <p:ph type="sldNum" idx="10"/>
          </p:nvPr>
        </p:nvSpPr>
        <p:spPr>
          <a:ln/>
        </p:spPr>
        <p:txBody>
          <a:bodyPr/>
          <a:lstStyle>
            <a:lvl1pPr>
              <a:defRPr/>
            </a:lvl1pPr>
          </a:lstStyle>
          <a:p>
            <a:pPr>
              <a:defRPr/>
            </a:pPr>
            <a:fld id="{3C54114F-27CC-419C-A29F-51AF2B81833A}" type="slidenum">
              <a:rPr lang="en-US"/>
              <a:pPr>
                <a:defRPr/>
              </a:pPr>
              <a:t>‹#›</a:t>
            </a:fld>
            <a:endParaRPr lang="en-US"/>
          </a:p>
        </p:txBody>
      </p:sp>
    </p:spTree>
    <p:extLst>
      <p:ext uri="{BB962C8B-B14F-4D97-AF65-F5344CB8AC3E}">
        <p14:creationId xmlns:p14="http://schemas.microsoft.com/office/powerpoint/2010/main" val="3578499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sldNum" idx="10"/>
          </p:nvPr>
        </p:nvSpPr>
        <p:spPr>
          <a:ln/>
        </p:spPr>
        <p:txBody>
          <a:bodyPr/>
          <a:lstStyle>
            <a:lvl1pPr>
              <a:defRPr/>
            </a:lvl1pPr>
          </a:lstStyle>
          <a:p>
            <a:pPr>
              <a:defRPr/>
            </a:pPr>
            <a:fld id="{E05D147C-EA84-40CC-B9C4-A99991AF6BDD}" type="slidenum">
              <a:rPr lang="en-US"/>
              <a:pPr>
                <a:defRPr/>
              </a:pPr>
              <a:t>‹#›</a:t>
            </a:fld>
            <a:endParaRPr lang="en-US"/>
          </a:p>
        </p:txBody>
      </p:sp>
    </p:spTree>
    <p:extLst>
      <p:ext uri="{BB962C8B-B14F-4D97-AF65-F5344CB8AC3E}">
        <p14:creationId xmlns:p14="http://schemas.microsoft.com/office/powerpoint/2010/main" val="400906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7"/>
          <p:cNvSpPr>
            <a:spLocks noGrp="1" noChangeArrowheads="1"/>
          </p:cNvSpPr>
          <p:nvPr>
            <p:ph type="sldNum" idx="10"/>
          </p:nvPr>
        </p:nvSpPr>
        <p:spPr>
          <a:ln/>
        </p:spPr>
        <p:txBody>
          <a:bodyPr/>
          <a:lstStyle>
            <a:lvl1pPr>
              <a:defRPr/>
            </a:lvl1pPr>
          </a:lstStyle>
          <a:p>
            <a:pPr>
              <a:defRPr/>
            </a:pPr>
            <a:fld id="{05574802-55A0-4241-BEDF-018EACD12397}" type="slidenum">
              <a:rPr lang="en-US"/>
              <a:pPr>
                <a:defRPr/>
              </a:pPr>
              <a:t>‹#›</a:t>
            </a:fld>
            <a:endParaRPr lang="en-US"/>
          </a:p>
        </p:txBody>
      </p:sp>
    </p:spTree>
    <p:extLst>
      <p:ext uri="{BB962C8B-B14F-4D97-AF65-F5344CB8AC3E}">
        <p14:creationId xmlns:p14="http://schemas.microsoft.com/office/powerpoint/2010/main" val="587763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Freeform 1"/>
          <p:cNvSpPr>
            <a:spLocks noChangeArrowheads="1"/>
          </p:cNvSpPr>
          <p:nvPr/>
        </p:nvSpPr>
        <p:spPr bwMode="auto">
          <a:xfrm>
            <a:off x="609600" y="1219200"/>
            <a:ext cx="7924800" cy="914400"/>
          </a:xfrm>
          <a:custGeom>
            <a:avLst/>
            <a:gdLst>
              <a:gd name="T0" fmla="*/ 0 w 1000"/>
              <a:gd name="T1" fmla="*/ 836127360 h 1000"/>
              <a:gd name="T2" fmla="*/ 0 w 1000"/>
              <a:gd name="T3" fmla="*/ 0 h 1000"/>
              <a:gd name="T4" fmla="*/ 2147483647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560">
            <a:solidFill>
              <a:srgbClr val="CC9900"/>
            </a:solidFill>
            <a:miter lim="800000"/>
            <a:headEnd/>
            <a:tailEnd/>
          </a:ln>
          <a:effectLst/>
        </p:spPr>
        <p:txBody>
          <a:bodyPr wrap="none" anchor="ctr"/>
          <a:lstStyle/>
          <a:p>
            <a:pPr>
              <a:defRPr/>
            </a:pPr>
            <a:endParaRPr lang="ru-RU">
              <a:cs typeface="+mn-cs"/>
            </a:endParaRPr>
          </a:p>
        </p:txBody>
      </p:sp>
      <p:sp>
        <p:nvSpPr>
          <p:cNvPr id="2050" name="Line 2"/>
          <p:cNvSpPr>
            <a:spLocks noChangeShapeType="1"/>
          </p:cNvSpPr>
          <p:nvPr/>
        </p:nvSpPr>
        <p:spPr bwMode="auto">
          <a:xfrm>
            <a:off x="1981200" y="3962400"/>
            <a:ext cx="6511925" cy="1588"/>
          </a:xfrm>
          <a:prstGeom prst="line">
            <a:avLst/>
          </a:prstGeom>
          <a:noFill/>
          <a:ln w="19080">
            <a:solidFill>
              <a:srgbClr val="CC9900"/>
            </a:solidFill>
            <a:miter lim="800000"/>
            <a:headEnd/>
            <a:tailEnd/>
          </a:ln>
          <a:effectLst/>
        </p:spPr>
        <p:txBody>
          <a:bodyPr/>
          <a:lstStyle/>
          <a:p>
            <a:pPr>
              <a:defRPr/>
            </a:pPr>
            <a:endParaRPr lang="ru-RU">
              <a:cs typeface="+mn-cs"/>
            </a:endParaRPr>
          </a:p>
        </p:txBody>
      </p:sp>
      <p:sp>
        <p:nvSpPr>
          <p:cNvPr id="2052" name="Rectangle 3"/>
          <p:cNvSpPr>
            <a:spLocks noGrp="1" noChangeArrowheads="1"/>
          </p:cNvSpPr>
          <p:nvPr>
            <p:ph type="title"/>
          </p:nvPr>
        </p:nvSpPr>
        <p:spPr bwMode="auto">
          <a:xfrm>
            <a:off x="457200" y="277813"/>
            <a:ext cx="8226425" cy="201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ru-RU" smtClean="0"/>
              <a:t>Для правки текста заголовка щелкните мышью</a:t>
            </a:r>
          </a:p>
        </p:txBody>
      </p:sp>
      <p:sp>
        <p:nvSpPr>
          <p:cNvPr id="2053" name="Rectangle 4"/>
          <p:cNvSpPr>
            <a:spLocks noGrp="1" noChangeArrowheads="1"/>
          </p:cNvSpPr>
          <p:nvPr>
            <p:ph type="body" idx="1"/>
          </p:nvPr>
        </p:nvSpPr>
        <p:spPr bwMode="auto">
          <a:xfrm>
            <a:off x="457200" y="1600200"/>
            <a:ext cx="8226425" cy="452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0000" tIns="46800" rIns="90000" bIns="4680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Четвертый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a:p>
            <a:pPr lvl="4"/>
            <a:r>
              <a:rPr lang="en-GB" altLang="ru-RU" smtClean="0"/>
              <a:t>Восьмой уровень структуры</a:t>
            </a:r>
          </a:p>
          <a:p>
            <a:pPr lvl="4"/>
            <a:r>
              <a:rPr lang="en-GB" altLang="ru-RU" smtClean="0"/>
              <a:t>Девятый уровень структуры</a:t>
            </a:r>
          </a:p>
        </p:txBody>
      </p:sp>
      <p:sp>
        <p:nvSpPr>
          <p:cNvPr id="2" name="Text Box 5"/>
          <p:cNvSpPr txBox="1">
            <a:spLocks noChangeArrowheads="1"/>
          </p:cNvSpPr>
          <p:nvPr/>
        </p:nvSpPr>
        <p:spPr bwMode="auto">
          <a:xfrm>
            <a:off x="457200" y="6243638"/>
            <a:ext cx="2133600" cy="457200"/>
          </a:xfrm>
          <a:prstGeom prst="rect">
            <a:avLst/>
          </a:prstGeom>
          <a:noFill/>
          <a:ln w="9525">
            <a:noFill/>
            <a:round/>
            <a:headEnd/>
            <a:tailEnd/>
          </a:ln>
          <a:effectLst/>
        </p:spPr>
        <p:txBody>
          <a:bodyPr wrap="none" anchor="ctr"/>
          <a:lstStyle/>
          <a:p>
            <a:pPr>
              <a:defRPr/>
            </a:pPr>
            <a:endParaRPr lang="ru-RU">
              <a:cs typeface="+mn-cs"/>
            </a:endParaRPr>
          </a:p>
        </p:txBody>
      </p:sp>
      <p:sp>
        <p:nvSpPr>
          <p:cNvPr id="2054" name="Text Box 6"/>
          <p:cNvSpPr txBox="1">
            <a:spLocks noChangeArrowheads="1"/>
          </p:cNvSpPr>
          <p:nvPr/>
        </p:nvSpPr>
        <p:spPr bwMode="auto">
          <a:xfrm>
            <a:off x="3124200" y="6243638"/>
            <a:ext cx="2895600" cy="457200"/>
          </a:xfrm>
          <a:prstGeom prst="rect">
            <a:avLst/>
          </a:prstGeom>
          <a:noFill/>
          <a:ln w="9525">
            <a:noFill/>
            <a:round/>
            <a:headEnd/>
            <a:tailEnd/>
          </a:ln>
          <a:effectLst/>
        </p:spPr>
        <p:txBody>
          <a:bodyPr wrap="none" anchor="ctr"/>
          <a:lstStyle/>
          <a:p>
            <a:pPr>
              <a:defRPr/>
            </a:pPr>
            <a:endParaRPr lang="ru-RU">
              <a:cs typeface="+mn-cs"/>
            </a:endParaRPr>
          </a:p>
        </p:txBody>
      </p:sp>
      <p:sp>
        <p:nvSpPr>
          <p:cNvPr id="2055" name="Rectangle 7"/>
          <p:cNvSpPr>
            <a:spLocks noGrp="1" noChangeArrowheads="1"/>
          </p:cNvSpPr>
          <p:nvPr>
            <p:ph type="sldNum"/>
          </p:nvPr>
        </p:nvSpPr>
        <p:spPr bwMode="auto">
          <a:xfrm>
            <a:off x="6553200" y="6243638"/>
            <a:ext cx="2130425" cy="454025"/>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a:buClrTx/>
              <a:buFontTx/>
              <a:buNone/>
              <a:tabLst>
                <a:tab pos="723900" algn="l"/>
                <a:tab pos="1447800" algn="l"/>
              </a:tabLst>
              <a:defRPr sz="1200">
                <a:solidFill>
                  <a:srgbClr val="000000"/>
                </a:solidFill>
                <a:latin typeface="+mj-lt"/>
                <a:ea typeface="+mn-ea"/>
                <a:cs typeface="+mn-cs"/>
              </a:defRPr>
            </a:lvl1pPr>
          </a:lstStyle>
          <a:p>
            <a:pPr>
              <a:defRPr/>
            </a:pPr>
            <a:fld id="{647F2A4B-2360-49DA-AD97-55A95279E58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449263" rtl="0" eaLnBrk="0" fontAlgn="base" hangingPunct="0">
        <a:spcBef>
          <a:spcPct val="0"/>
        </a:spcBef>
        <a:spcAft>
          <a:spcPct val="0"/>
        </a:spcAft>
        <a:buClr>
          <a:srgbClr val="000000"/>
        </a:buClr>
        <a:buSzPct val="100000"/>
        <a:buFont typeface="Times New Roman" pitchFamily="16" charset="0"/>
        <a:defRPr sz="4200">
          <a:solidFill>
            <a:srgbClr val="006633"/>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DejaVu Sans" charset="0"/>
          <a:cs typeface="DejaVu Sans" charset="0"/>
        </a:defRPr>
      </a:lvl2pPr>
      <a:lvl3pPr algn="l" defTabSz="449263" rtl="0" eaLnBrk="0" fontAlgn="base" hangingPunct="0">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DejaVu Sans" charset="0"/>
          <a:cs typeface="DejaVu Sans" charset="0"/>
        </a:defRPr>
      </a:lvl3pPr>
      <a:lvl4pPr algn="l" defTabSz="449263" rtl="0" eaLnBrk="0" fontAlgn="base" hangingPunct="0">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DejaVu Sans" charset="0"/>
          <a:cs typeface="DejaVu Sans" charset="0"/>
        </a:defRPr>
      </a:lvl4pPr>
      <a:lvl5pPr algn="l" defTabSz="449263" rtl="0" eaLnBrk="0" fontAlgn="base" hangingPunct="0">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DejaVu Sans" charset="0"/>
          <a:cs typeface="DejaVu Sans" charset="0"/>
        </a:defRPr>
      </a:lvl5pPr>
      <a:lvl6pPr marL="2514600" indent="-228600" algn="l" defTabSz="449263" rtl="0" eaLnBrk="0" fontAlgn="base" hangingPunct="0">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DejaVu Sans" charset="0"/>
          <a:cs typeface="DejaVu Sans" charset="0"/>
        </a:defRPr>
      </a:lvl6pPr>
      <a:lvl7pPr marL="2971800" indent="-228600" algn="l" defTabSz="449263" rtl="0" eaLnBrk="0" fontAlgn="base" hangingPunct="0">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DejaVu Sans" charset="0"/>
          <a:cs typeface="DejaVu Sans" charset="0"/>
        </a:defRPr>
      </a:lvl7pPr>
      <a:lvl8pPr marL="3429000" indent="-228600" algn="l" defTabSz="449263" rtl="0" eaLnBrk="0" fontAlgn="base" hangingPunct="0">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DejaVu Sans" charset="0"/>
          <a:cs typeface="DejaVu Sans" charset="0"/>
        </a:defRPr>
      </a:lvl8pPr>
      <a:lvl9pPr marL="3886200" indent="-228600" algn="l" defTabSz="449263" rtl="0" eaLnBrk="0" fontAlgn="base" hangingPunct="0">
        <a:spcBef>
          <a:spcPct val="0"/>
        </a:spcBef>
        <a:spcAft>
          <a:spcPct val="0"/>
        </a:spcAft>
        <a:buClr>
          <a:srgbClr val="000000"/>
        </a:buClr>
        <a:buSzPct val="100000"/>
        <a:buFont typeface="Times New Roman" pitchFamily="16" charset="0"/>
        <a:defRPr sz="4200">
          <a:solidFill>
            <a:srgbClr val="006633"/>
          </a:solidFill>
          <a:latin typeface="Garamond" pitchFamily="16" charset="0"/>
          <a:ea typeface="DejaVu Sans" charset="0"/>
          <a:cs typeface="DejaVu Sans" charset="0"/>
        </a:defRPr>
      </a:lvl9pPr>
    </p:titleStyle>
    <p:bodyStyle>
      <a:lvl1pPr marL="342900" indent="-342900" algn="l" defTabSz="449263" rtl="0" eaLnBrk="0" fontAlgn="base" hangingPunct="0">
        <a:spcBef>
          <a:spcPts val="750"/>
        </a:spcBef>
        <a:spcAft>
          <a:spcPct val="0"/>
        </a:spcAft>
        <a:buClr>
          <a:srgbClr val="000000"/>
        </a:buClr>
        <a:buSzPct val="100000"/>
        <a:buFont typeface="Times New Roman" pitchFamily="16" charset="0"/>
        <a:buChar char="•"/>
        <a:defRPr sz="3000">
          <a:solidFill>
            <a:srgbClr val="000000"/>
          </a:solidFill>
          <a:latin typeface="+mn-lt"/>
          <a:ea typeface="+mn-ea"/>
          <a:cs typeface="+mn-cs"/>
        </a:defRPr>
      </a:lvl1pPr>
      <a:lvl2pPr marL="742950" indent="-285750" algn="l" defTabSz="449263" rtl="0" eaLnBrk="0" fontAlgn="base" hangingPunct="0">
        <a:spcBef>
          <a:spcPts val="650"/>
        </a:spcBef>
        <a:spcAft>
          <a:spcPct val="0"/>
        </a:spcAft>
        <a:buClr>
          <a:srgbClr val="000000"/>
        </a:buClr>
        <a:buSzPct val="100000"/>
        <a:buFont typeface="Times New Roman" pitchFamily="16" charset="0"/>
        <a:buChar char="–"/>
        <a:defRPr sz="2600">
          <a:solidFill>
            <a:srgbClr val="000000"/>
          </a:solidFill>
          <a:latin typeface="+mn-lt"/>
          <a:ea typeface="+mn-ea"/>
          <a:cs typeface="+mn-cs"/>
        </a:defRPr>
      </a:lvl2pPr>
      <a:lvl3pPr marL="1143000" indent="-228600" algn="l" defTabSz="449263" rtl="0" eaLnBrk="0" fontAlgn="base" hangingPunct="0">
        <a:spcBef>
          <a:spcPts val="550"/>
        </a:spcBef>
        <a:spcAft>
          <a:spcPct val="0"/>
        </a:spcAft>
        <a:buClr>
          <a:srgbClr val="000000"/>
        </a:buClr>
        <a:buSzPct val="100000"/>
        <a:buFont typeface="Times New Roman" pitchFamily="16" charset="0"/>
        <a:buChar char="•"/>
        <a:defRPr sz="2200">
          <a:solidFill>
            <a:srgbClr val="000000"/>
          </a:solidFill>
          <a:latin typeface="+mn-lt"/>
          <a:ea typeface="+mn-ea"/>
          <a:cs typeface="+mn-cs"/>
        </a:defRPr>
      </a:lvl3pPr>
      <a:lvl4pPr marL="16002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49263" rtl="0" eaLnBrk="0" fontAlgn="base" hangingPunct="0">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18CD0C-9197-41A2-91CA-DF40C281F94A}" type="datetimeFigureOut">
              <a:rPr lang="ru-RU" smtClean="0"/>
              <a:t>21.03.2017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A119CEC-F930-49AC-BC49-F893409E81C2}" type="slidenum">
              <a:rPr lang="en-US" smtClean="0"/>
              <a:pPr>
                <a:defRPr/>
              </a:pPr>
              <a:t>‹#›</a:t>
            </a:fld>
            <a:endParaRPr lang="en-US"/>
          </a:p>
        </p:txBody>
      </p:sp>
    </p:spTree>
    <p:extLst>
      <p:ext uri="{BB962C8B-B14F-4D97-AF65-F5344CB8AC3E}">
        <p14:creationId xmlns:p14="http://schemas.microsoft.com/office/powerpoint/2010/main" val="65707384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jpe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4.jpe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1.png"/><Relationship Id="rId7" Type="http://schemas.openxmlformats.org/officeDocument/2006/relationships/image" Target="../media/image30.jpeg"/><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image" Target="../media/image26.jpeg"/><Relationship Id="rId10" Type="http://schemas.openxmlformats.org/officeDocument/2006/relationships/image" Target="../media/image33.png"/><Relationship Id="rId4" Type="http://schemas.openxmlformats.org/officeDocument/2006/relationships/image" Target="../media/image2.png"/><Relationship Id="rId9" Type="http://schemas.openxmlformats.org/officeDocument/2006/relationships/image" Target="../media/image3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png"/><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jpe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1.jpe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916832"/>
            <a:ext cx="9144000" cy="3600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solidFill>
            </a:endParaRPr>
          </a:p>
        </p:txBody>
      </p:sp>
      <p:sp>
        <p:nvSpPr>
          <p:cNvPr id="4098" name="Text Box 1"/>
          <p:cNvSpPr txBox="1">
            <a:spLocks noChangeArrowheads="1"/>
          </p:cNvSpPr>
          <p:nvPr/>
        </p:nvSpPr>
        <p:spPr bwMode="auto">
          <a:xfrm>
            <a:off x="285750" y="2500313"/>
            <a:ext cx="8572500" cy="3881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charset="0"/>
                <a:cs typeface="DejaVu Sans" charset="0"/>
              </a:defRPr>
            </a:lvl9pPr>
          </a:lstStyle>
          <a:p>
            <a:pPr algn="ctr" eaLnBrk="1" hangingPunct="1">
              <a:buClrTx/>
              <a:buSzPct val="65000"/>
              <a:buFontTx/>
              <a:buNone/>
            </a:pPr>
            <a:r>
              <a:rPr lang="ru-RU" altLang="ru-RU" sz="3600" dirty="0" err="1">
                <a:solidFill>
                  <a:schemeClr val="accent1">
                    <a:lumMod val="20000"/>
                    <a:lumOff val="80000"/>
                  </a:schemeClr>
                </a:solidFill>
                <a:latin typeface="Franklin Gothic Book" pitchFamily="34" charset="0"/>
              </a:rPr>
              <a:t>Вебинар</a:t>
            </a:r>
            <a:r>
              <a:rPr lang="ru-RU" altLang="ru-RU" sz="3600" dirty="0">
                <a:solidFill>
                  <a:srgbClr val="C00000"/>
                </a:solidFill>
                <a:latin typeface="Franklin Gothic Book" pitchFamily="34" charset="0"/>
              </a:rPr>
              <a:t> </a:t>
            </a:r>
            <a:r>
              <a:rPr lang="ru-RU" altLang="ru-RU" sz="3600" dirty="0">
                <a:latin typeface="Franklin Gothic Book" pitchFamily="34" charset="0"/>
              </a:rPr>
              <a:t>«Как готовиться к </a:t>
            </a:r>
            <a:r>
              <a:rPr lang="ru-RU" altLang="ru-RU" sz="3600" dirty="0" smtClean="0">
                <a:latin typeface="Franklin Gothic Book" pitchFamily="34" charset="0"/>
              </a:rPr>
              <a:t>городской </a:t>
            </a:r>
            <a:r>
              <a:rPr lang="ru-RU" altLang="ru-RU" sz="3600" dirty="0">
                <a:latin typeface="Franklin Gothic Book" pitchFamily="34" charset="0"/>
              </a:rPr>
              <a:t>интеллектуальной игре «Математическая регата» </a:t>
            </a:r>
          </a:p>
          <a:p>
            <a:pPr algn="ctr" eaLnBrk="1" hangingPunct="1">
              <a:buClrTx/>
              <a:buSzPct val="65000"/>
              <a:buFontTx/>
              <a:buNone/>
            </a:pPr>
            <a:r>
              <a:rPr lang="ru-RU" altLang="ru-RU" sz="2400" b="1" dirty="0">
                <a:solidFill>
                  <a:schemeClr val="accent1">
                    <a:lumMod val="20000"/>
                    <a:lumOff val="80000"/>
                  </a:schemeClr>
                </a:solidFill>
                <a:latin typeface="Franklin Gothic Book" pitchFamily="34" charset="0"/>
              </a:rPr>
              <a:t>(</a:t>
            </a:r>
            <a:r>
              <a:rPr lang="ru-RU" altLang="ru-RU" sz="2400" dirty="0">
                <a:solidFill>
                  <a:schemeClr val="accent1">
                    <a:lumMod val="20000"/>
                    <a:lumOff val="80000"/>
                  </a:schemeClr>
                </a:solidFill>
                <a:latin typeface="Franklin Gothic Book" pitchFamily="34" charset="0"/>
              </a:rPr>
              <a:t>для обучающихся </a:t>
            </a:r>
            <a:r>
              <a:rPr lang="en-US" altLang="ru-RU" sz="2400" dirty="0" smtClean="0">
                <a:solidFill>
                  <a:schemeClr val="accent1">
                    <a:lumMod val="20000"/>
                    <a:lumOff val="80000"/>
                  </a:schemeClr>
                </a:solidFill>
                <a:latin typeface="Franklin Gothic Book" pitchFamily="34" charset="0"/>
              </a:rPr>
              <a:t>7</a:t>
            </a:r>
            <a:r>
              <a:rPr lang="ru-RU" altLang="ru-RU" sz="2400" dirty="0" smtClean="0">
                <a:solidFill>
                  <a:schemeClr val="accent1">
                    <a:lumMod val="20000"/>
                    <a:lumOff val="80000"/>
                  </a:schemeClr>
                </a:solidFill>
                <a:latin typeface="Franklin Gothic Book" pitchFamily="34" charset="0"/>
              </a:rPr>
              <a:t> </a:t>
            </a:r>
            <a:r>
              <a:rPr lang="ru-RU" altLang="ru-RU" sz="2400" dirty="0">
                <a:solidFill>
                  <a:schemeClr val="accent1">
                    <a:lumMod val="20000"/>
                    <a:lumOff val="80000"/>
                  </a:schemeClr>
                </a:solidFill>
                <a:latin typeface="Franklin Gothic Book" pitchFamily="34" charset="0"/>
              </a:rPr>
              <a:t>классов)</a:t>
            </a:r>
          </a:p>
          <a:p>
            <a:pPr algn="ctr" eaLnBrk="1" hangingPunct="1">
              <a:buClrTx/>
              <a:buSzPct val="65000"/>
              <a:buFontTx/>
              <a:buNone/>
            </a:pPr>
            <a:endParaRPr lang="ru-RU" altLang="ru-RU" sz="2400" b="1" i="1" dirty="0">
              <a:solidFill>
                <a:srgbClr val="22228B"/>
              </a:solidFill>
            </a:endParaRPr>
          </a:p>
          <a:p>
            <a:pPr algn="ctr" eaLnBrk="1" hangingPunct="1">
              <a:buClrTx/>
              <a:buSzPct val="65000"/>
              <a:buFontTx/>
              <a:buNone/>
            </a:pPr>
            <a:endParaRPr lang="ru-RU" altLang="ru-RU" sz="2400" b="1" i="1" dirty="0">
              <a:solidFill>
                <a:srgbClr val="22228B"/>
              </a:solidFill>
            </a:endParaRPr>
          </a:p>
          <a:p>
            <a:pPr algn="r" eaLnBrk="1" hangingPunct="1">
              <a:spcBef>
                <a:spcPts val="0"/>
              </a:spcBef>
              <a:spcAft>
                <a:spcPts val="0"/>
              </a:spcAft>
              <a:buClrTx/>
              <a:buSzPct val="65000"/>
              <a:buFontTx/>
              <a:buNone/>
            </a:pPr>
            <a:endParaRPr lang="ru-RU" altLang="ru-RU" sz="2400" dirty="0" smtClean="0">
              <a:solidFill>
                <a:srgbClr val="0070C0"/>
              </a:solidFill>
              <a:latin typeface="Franklin Gothic Book" pitchFamily="34" charset="0"/>
            </a:endParaRPr>
          </a:p>
          <a:p>
            <a:pPr algn="r" eaLnBrk="1" hangingPunct="1">
              <a:spcBef>
                <a:spcPts val="0"/>
              </a:spcBef>
              <a:spcAft>
                <a:spcPts val="0"/>
              </a:spcAft>
              <a:buClrTx/>
              <a:buSzPct val="65000"/>
              <a:buFontTx/>
              <a:buNone/>
            </a:pPr>
            <a:r>
              <a:rPr lang="ru-RU" altLang="ru-RU" sz="2000" dirty="0" smtClean="0">
                <a:solidFill>
                  <a:srgbClr val="0070C0"/>
                </a:solidFill>
                <a:latin typeface="Franklin Gothic Book" pitchFamily="34" charset="0"/>
              </a:rPr>
              <a:t>Ведущий: </a:t>
            </a:r>
            <a:r>
              <a:rPr lang="ru-RU" altLang="ru-RU" sz="2400" b="1" dirty="0" smtClean="0">
                <a:solidFill>
                  <a:srgbClr val="57B991"/>
                </a:solidFill>
                <a:latin typeface="Franklin Gothic Book" pitchFamily="34" charset="0"/>
              </a:rPr>
              <a:t>Каширин Дмитрий Олегович</a:t>
            </a:r>
            <a:r>
              <a:rPr lang="ru-RU" altLang="ru-RU" sz="2400" b="1" dirty="0" smtClean="0">
                <a:solidFill>
                  <a:srgbClr val="68C050"/>
                </a:solidFill>
                <a:latin typeface="Franklin Gothic Book" pitchFamily="34" charset="0"/>
              </a:rPr>
              <a:t>, </a:t>
            </a:r>
            <a:endParaRPr lang="ru-RU" altLang="ru-RU" sz="2400" b="1" dirty="0">
              <a:solidFill>
                <a:srgbClr val="68C050"/>
              </a:solidFill>
              <a:latin typeface="Franklin Gothic Book" pitchFamily="34" charset="0"/>
            </a:endParaRPr>
          </a:p>
          <a:p>
            <a:pPr algn="r" eaLnBrk="1" hangingPunct="1">
              <a:spcBef>
                <a:spcPts val="0"/>
              </a:spcBef>
              <a:spcAft>
                <a:spcPts val="0"/>
              </a:spcAft>
              <a:buClrTx/>
              <a:buSzPct val="65000"/>
              <a:buFontTx/>
              <a:buNone/>
            </a:pPr>
            <a:r>
              <a:rPr lang="ru-RU" altLang="ru-RU" dirty="0">
                <a:solidFill>
                  <a:srgbClr val="0070C0"/>
                </a:solidFill>
                <a:latin typeface="Franklin Gothic Book" pitchFamily="34" charset="0"/>
              </a:rPr>
              <a:t>учитель математики БОУ г. Омска </a:t>
            </a:r>
            <a:r>
              <a:rPr lang="ru-RU" altLang="ru-RU" dirty="0" smtClean="0">
                <a:solidFill>
                  <a:srgbClr val="0070C0"/>
                </a:solidFill>
                <a:latin typeface="Franklin Gothic Book" pitchFamily="34" charset="0"/>
              </a:rPr>
              <a:t>«Лицей </a:t>
            </a:r>
            <a:r>
              <a:rPr lang="ru-RU" altLang="ru-RU" dirty="0">
                <a:solidFill>
                  <a:srgbClr val="0070C0"/>
                </a:solidFill>
                <a:latin typeface="Franklin Gothic Book" pitchFamily="34" charset="0"/>
              </a:rPr>
              <a:t>№ 64</a:t>
            </a:r>
            <a:r>
              <a:rPr lang="ru-RU" altLang="ru-RU" dirty="0" smtClean="0">
                <a:solidFill>
                  <a:srgbClr val="0070C0"/>
                </a:solidFill>
                <a:latin typeface="Franklin Gothic Book" pitchFamily="34" charset="0"/>
              </a:rPr>
              <a:t>»,</a:t>
            </a:r>
            <a:br>
              <a:rPr lang="ru-RU" altLang="ru-RU" dirty="0" smtClean="0">
                <a:solidFill>
                  <a:srgbClr val="0070C0"/>
                </a:solidFill>
                <a:latin typeface="Franklin Gothic Book" pitchFamily="34" charset="0"/>
              </a:rPr>
            </a:br>
            <a:r>
              <a:rPr lang="ru-RU" altLang="ru-RU" dirty="0" smtClean="0">
                <a:solidFill>
                  <a:srgbClr val="0070C0"/>
                </a:solidFill>
                <a:latin typeface="Franklin Gothic Book" pitchFamily="34" charset="0"/>
              </a:rPr>
              <a:t>член </a:t>
            </a:r>
            <a:r>
              <a:rPr lang="ru-RU" altLang="ru-RU" dirty="0">
                <a:solidFill>
                  <a:srgbClr val="0070C0"/>
                </a:solidFill>
                <a:latin typeface="Franklin Gothic Book" pitchFamily="34" charset="0"/>
              </a:rPr>
              <a:t>жюри </a:t>
            </a:r>
            <a:r>
              <a:rPr lang="ru-RU" altLang="ru-RU" dirty="0" smtClean="0">
                <a:solidFill>
                  <a:srgbClr val="0070C0"/>
                </a:solidFill>
                <a:latin typeface="Franklin Gothic Book" pitchFamily="34" charset="0"/>
              </a:rPr>
              <a:t>ГИКИ «</a:t>
            </a:r>
            <a:r>
              <a:rPr lang="ru-RU" altLang="ru-RU" dirty="0">
                <a:solidFill>
                  <a:srgbClr val="0070C0"/>
                </a:solidFill>
                <a:latin typeface="Franklin Gothic Book" pitchFamily="34" charset="0"/>
              </a:rPr>
              <a:t>Математическая регата»</a:t>
            </a:r>
          </a:p>
          <a:p>
            <a:pPr algn="ctr" eaLnBrk="1" hangingPunct="1">
              <a:spcBef>
                <a:spcPts val="0"/>
              </a:spcBef>
              <a:spcAft>
                <a:spcPts val="0"/>
              </a:spcAft>
              <a:buClrTx/>
              <a:buSzPct val="65000"/>
              <a:buFontTx/>
              <a:buNone/>
            </a:pPr>
            <a:endParaRPr lang="ru-RU" altLang="ru-RU" sz="3600" dirty="0">
              <a:solidFill>
                <a:srgbClr val="0070C0"/>
              </a:solidFill>
              <a:latin typeface="Franklin Gothic Book" pitchFamily="34" charset="0"/>
            </a:endParaRPr>
          </a:p>
        </p:txBody>
      </p:sp>
      <p:sp>
        <p:nvSpPr>
          <p:cNvPr id="6" name="Номер слайда 5"/>
          <p:cNvSpPr>
            <a:spLocks noGrp="1"/>
          </p:cNvSpPr>
          <p:nvPr>
            <p:ph type="sldNum" sz="quarter" idx="12"/>
          </p:nvPr>
        </p:nvSpPr>
        <p:spPr/>
        <p:txBody>
          <a:bodyPr/>
          <a:lstStyle/>
          <a:p>
            <a:pPr>
              <a:defRPr/>
            </a:pPr>
            <a:fld id="{2E2C7552-0BEA-4309-9819-67F22060F6B3}" type="slidenum">
              <a:rPr lang="ru-RU" smtClean="0"/>
              <a:pPr>
                <a:defRPr/>
              </a:pPr>
              <a:t>1</a:t>
            </a:fld>
            <a:endParaRPr lang="ru-RU" dirty="0"/>
          </a:p>
        </p:txBody>
      </p:sp>
      <p:grpSp>
        <p:nvGrpSpPr>
          <p:cNvPr id="14" name="Группа 13"/>
          <p:cNvGrpSpPr/>
          <p:nvPr/>
        </p:nvGrpSpPr>
        <p:grpSpPr>
          <a:xfrm>
            <a:off x="6276967" y="169256"/>
            <a:ext cx="2427629" cy="1036128"/>
            <a:chOff x="6276967" y="381274"/>
            <a:chExt cx="2427629" cy="1036128"/>
          </a:xfrm>
        </p:grpSpPr>
        <p:sp>
          <p:nvSpPr>
            <p:cNvPr id="15"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6" name="Picture 3" descr="gerb"/>
            <p:cNvPicPr>
              <a:picLocks noChangeAspect="1" noChangeArrowheads="1"/>
            </p:cNvPicPr>
            <p:nvPr/>
          </p:nvPicPr>
          <p:blipFill>
            <a:blip r:embed="rId3">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28" name="Picture 23" descr="C:\Users\Oleg\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idx="1"/>
          </p:nvPr>
        </p:nvSpPr>
        <p:spPr>
          <a:xfrm>
            <a:off x="107504" y="2060848"/>
            <a:ext cx="8822185" cy="4278833"/>
          </a:xfrm>
        </p:spPr>
        <p:txBody>
          <a:bodyPr>
            <a:normAutofit fontScale="85000" lnSpcReduction="20000"/>
          </a:bodyPr>
          <a:lstStyle/>
          <a:p>
            <a:pPr marL="180975" indent="0" eaLnBrk="1">
              <a:lnSpc>
                <a:spcPct val="100000"/>
              </a:lnSpc>
              <a:spcAft>
                <a:spcPct val="0"/>
              </a:spcAft>
              <a:buClrTx/>
              <a:buSzPct val="45000"/>
              <a:buFont typeface="Times New Roman" pitchFamily="16" charset="0"/>
              <a:buNone/>
              <a:tabLst>
                <a:tab pos="180975"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3000" dirty="0" smtClean="0">
                <a:latin typeface="Franklin Gothic Book" pitchFamily="34" charset="0"/>
              </a:rPr>
              <a:t>Протокол проверки первых трёх туров можно увидеть на первом этаже лицея после окончания регаты. </a:t>
            </a:r>
            <a:endParaRPr lang="en-US" altLang="ru-RU" sz="3000" dirty="0" smtClean="0">
              <a:latin typeface="Franklin Gothic Book" pitchFamily="34" charset="0"/>
            </a:endParaRPr>
          </a:p>
          <a:p>
            <a:pPr marL="180975" indent="0" eaLnBrk="1">
              <a:lnSpc>
                <a:spcPct val="100000"/>
              </a:lnSpc>
              <a:spcAft>
                <a:spcPct val="0"/>
              </a:spcAft>
              <a:buClrTx/>
              <a:buSzPct val="45000"/>
              <a:buFont typeface="Times New Roman" pitchFamily="16" charset="0"/>
              <a:buNone/>
              <a:tabLst>
                <a:tab pos="180975"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endParaRPr lang="ru-RU" altLang="ru-RU" dirty="0" smtClean="0">
              <a:latin typeface="Franklin Gothic Book" pitchFamily="34" charset="0"/>
            </a:endParaRPr>
          </a:p>
          <a:p>
            <a:pPr marL="180975" indent="0" eaLnBrk="1">
              <a:lnSpc>
                <a:spcPct val="110000"/>
              </a:lnSpc>
              <a:spcAft>
                <a:spcPct val="0"/>
              </a:spcAft>
              <a:buClrTx/>
              <a:buSzPct val="45000"/>
              <a:buFont typeface="Times New Roman" pitchFamily="16" charset="0"/>
              <a:buNone/>
              <a:tabLst>
                <a:tab pos="180975"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b="1" dirty="0" smtClean="0">
                <a:solidFill>
                  <a:srgbClr val="57B991"/>
                </a:solidFill>
                <a:latin typeface="Franklin Gothic Book" pitchFamily="34" charset="0"/>
              </a:rPr>
              <a:t>Окончательные результаты: </a:t>
            </a:r>
            <a:r>
              <a:rPr lang="ru-RU" altLang="ru-RU" dirty="0" smtClean="0">
                <a:latin typeface="Franklin Gothic Book" pitchFamily="34" charset="0"/>
              </a:rPr>
              <a:t/>
            </a:r>
            <a:br>
              <a:rPr lang="ru-RU" altLang="ru-RU" dirty="0" smtClean="0">
                <a:latin typeface="Franklin Gothic Book" pitchFamily="34" charset="0"/>
              </a:rPr>
            </a:br>
            <a:r>
              <a:rPr lang="ru-RU" altLang="ru-RU" dirty="0" smtClean="0">
                <a:latin typeface="Franklin Gothic Book" pitchFamily="34" charset="0"/>
              </a:rPr>
              <a:t>на сайте </a:t>
            </a:r>
            <a:r>
              <a:rPr lang="ru-RU" altLang="ru-RU" b="1" dirty="0" smtClean="0">
                <a:latin typeface="Franklin Gothic Book" pitchFamily="34" charset="0"/>
              </a:rPr>
              <a:t>Лицея №64                                       </a:t>
            </a:r>
            <a:r>
              <a:rPr lang="ru-RU" altLang="ru-RU" b="1" u="sng" dirty="0" smtClean="0">
                <a:solidFill>
                  <a:srgbClr val="2D2DB9"/>
                </a:solidFill>
                <a:latin typeface="Franklin Gothic Book" pitchFamily="34" charset="0"/>
              </a:rPr>
              <a:t>лицей64.рф</a:t>
            </a:r>
            <a:r>
              <a:rPr lang="en-US" altLang="ru-RU" dirty="0" smtClean="0">
                <a:solidFill>
                  <a:schemeClr val="tx1"/>
                </a:solidFill>
                <a:latin typeface="Franklin Gothic Book" pitchFamily="34" charset="0"/>
              </a:rPr>
              <a:t>, </a:t>
            </a:r>
            <a:r>
              <a:rPr lang="ru-RU" altLang="ru-RU" dirty="0" smtClean="0">
                <a:solidFill>
                  <a:schemeClr val="tx1"/>
                </a:solidFill>
                <a:latin typeface="Franklin Gothic Book" pitchFamily="34" charset="0"/>
              </a:rPr>
              <a:t/>
            </a:r>
            <a:br>
              <a:rPr lang="ru-RU" altLang="ru-RU" dirty="0" smtClean="0">
                <a:solidFill>
                  <a:schemeClr val="tx1"/>
                </a:solidFill>
                <a:latin typeface="Franklin Gothic Book" pitchFamily="34" charset="0"/>
              </a:rPr>
            </a:br>
            <a:r>
              <a:rPr lang="en-US" altLang="ru-RU" dirty="0" smtClean="0">
                <a:solidFill>
                  <a:schemeClr val="tx1"/>
                </a:solidFill>
                <a:latin typeface="Franklin Gothic Book" pitchFamily="34" charset="0"/>
              </a:rPr>
              <a:t>c</a:t>
            </a:r>
            <a:r>
              <a:rPr lang="ru-RU" altLang="ru-RU" dirty="0" err="1" smtClean="0">
                <a:solidFill>
                  <a:schemeClr val="tx1"/>
                </a:solidFill>
                <a:latin typeface="Franklin Gothic Book" pitchFamily="34" charset="0"/>
              </a:rPr>
              <a:t>айте</a:t>
            </a:r>
            <a:r>
              <a:rPr lang="ru-RU" altLang="ru-RU" dirty="0">
                <a:solidFill>
                  <a:prstClr val="black"/>
                </a:solidFill>
                <a:latin typeface="Franklin Gothic Book" pitchFamily="34" charset="0"/>
              </a:rPr>
              <a:t> </a:t>
            </a:r>
            <a:r>
              <a:rPr lang="ru-RU" altLang="ru-RU" b="1" dirty="0">
                <a:solidFill>
                  <a:prstClr val="black"/>
                </a:solidFill>
                <a:latin typeface="Franklin Gothic Book" pitchFamily="34" charset="0"/>
              </a:rPr>
              <a:t>ШМИТ</a:t>
            </a:r>
            <a:r>
              <a:rPr lang="ru-RU" altLang="ru-RU" dirty="0" smtClean="0">
                <a:solidFill>
                  <a:schemeClr val="tx1"/>
                </a:solidFill>
                <a:latin typeface="Franklin Gothic Book" pitchFamily="34" charset="0"/>
              </a:rPr>
              <a:t>                                                     </a:t>
            </a:r>
            <a:r>
              <a:rPr lang="en-US" altLang="ru-RU" b="1" u="sng" dirty="0" smtClean="0">
                <a:solidFill>
                  <a:srgbClr val="2D2DB9"/>
                </a:solidFill>
                <a:latin typeface="Franklin Gothic Book" pitchFamily="34" charset="0"/>
              </a:rPr>
              <a:t>schoolmit.ru</a:t>
            </a:r>
            <a:r>
              <a:rPr lang="en-US" altLang="ru-RU" dirty="0" smtClean="0">
                <a:solidFill>
                  <a:schemeClr val="tx1"/>
                </a:solidFill>
                <a:latin typeface="Franklin Gothic Book" pitchFamily="34" charset="0"/>
              </a:rPr>
              <a:t> </a:t>
            </a:r>
            <a:endParaRPr lang="ru-RU" altLang="ru-RU" dirty="0" smtClean="0">
              <a:solidFill>
                <a:schemeClr val="tx1"/>
              </a:solidFill>
              <a:latin typeface="Franklin Gothic Book" pitchFamily="34" charset="0"/>
            </a:endParaRPr>
          </a:p>
          <a:p>
            <a:pPr marL="180975" indent="0" eaLnBrk="1">
              <a:lnSpc>
                <a:spcPct val="100000"/>
              </a:lnSpc>
              <a:spcAft>
                <a:spcPct val="0"/>
              </a:spcAft>
              <a:buClrTx/>
              <a:buSzPct val="45000"/>
              <a:buFont typeface="Times New Roman" pitchFamily="16" charset="0"/>
              <a:buNone/>
              <a:tabLst>
                <a:tab pos="180975"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dirty="0" smtClean="0">
                <a:solidFill>
                  <a:schemeClr val="tx1"/>
                </a:solidFill>
                <a:latin typeface="Franklin Gothic Book" pitchFamily="34" charset="0"/>
              </a:rPr>
              <a:t>и</a:t>
            </a:r>
            <a:r>
              <a:rPr lang="ru-RU" altLang="ru-RU" b="1" dirty="0" smtClean="0">
                <a:solidFill>
                  <a:schemeClr val="tx1"/>
                </a:solidFill>
                <a:latin typeface="Franklin Gothic Book" pitchFamily="34" charset="0"/>
              </a:rPr>
              <a:t> ГМО МАТЕМАТИКА   </a:t>
            </a:r>
            <a:r>
              <a:rPr lang="en-GB" altLang="ru-RU" b="1" u="sng" dirty="0" smtClean="0">
                <a:solidFill>
                  <a:srgbClr val="2D2DB9"/>
                </a:solidFill>
                <a:latin typeface="Franklin Gothic Book" pitchFamily="34" charset="0"/>
              </a:rPr>
              <a:t>http://gmomatematik.blogspot.ru/</a:t>
            </a:r>
            <a:endParaRPr lang="ru-RU" altLang="ru-RU" b="1" u="sng" dirty="0" smtClean="0">
              <a:solidFill>
                <a:srgbClr val="2D2DB9"/>
              </a:solidFill>
              <a:latin typeface="Franklin Gothic Book" pitchFamily="34" charset="0"/>
            </a:endParaRPr>
          </a:p>
          <a:p>
            <a:pPr marL="180975" indent="0" eaLnBrk="1">
              <a:buClrTx/>
              <a:buFontTx/>
              <a:buNone/>
              <a:tabLst>
                <a:tab pos="180975"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endParaRPr lang="en-US" altLang="ru-RU" dirty="0" smtClean="0">
              <a:latin typeface="Franklin Gothic Book" pitchFamily="34" charset="0"/>
            </a:endParaRPr>
          </a:p>
          <a:p>
            <a:pPr marL="180975" indent="0" eaLnBrk="1">
              <a:buClrTx/>
              <a:buFontTx/>
              <a:buNone/>
              <a:tabLst>
                <a:tab pos="180975"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dirty="0" smtClean="0">
                <a:latin typeface="Franklin Gothic Book" pitchFamily="34" charset="0"/>
              </a:rPr>
              <a:t>Время проведения </a:t>
            </a:r>
            <a:r>
              <a:rPr lang="ru-RU" altLang="ru-RU" b="1" dirty="0" smtClean="0">
                <a:solidFill>
                  <a:srgbClr val="57B991"/>
                </a:solidFill>
                <a:latin typeface="Franklin Gothic Book" pitchFamily="34" charset="0"/>
              </a:rPr>
              <a:t>апелляции</a:t>
            </a:r>
            <a:r>
              <a:rPr lang="ru-RU" altLang="ru-RU" dirty="0" smtClean="0">
                <a:latin typeface="Franklin Gothic Book" pitchFamily="34" charset="0"/>
              </a:rPr>
              <a:t> сообщается в день проведения регаты</a:t>
            </a:r>
            <a:endParaRPr lang="ru-RU" altLang="ru-RU" u="sng" dirty="0" smtClean="0">
              <a:solidFill>
                <a:srgbClr val="0066CC"/>
              </a:solidFill>
              <a:latin typeface="Franklin Gothic Book" pitchFamily="34" charset="0"/>
            </a:endParaRPr>
          </a:p>
        </p:txBody>
      </p:sp>
      <p:sp>
        <p:nvSpPr>
          <p:cNvPr id="6" name="Номер слайда 5"/>
          <p:cNvSpPr>
            <a:spLocks noGrp="1"/>
          </p:cNvSpPr>
          <p:nvPr>
            <p:ph type="sldNum" sz="quarter" idx="12"/>
          </p:nvPr>
        </p:nvSpPr>
        <p:spPr/>
        <p:txBody>
          <a:bodyPr/>
          <a:lstStyle/>
          <a:p>
            <a:pPr>
              <a:defRPr/>
            </a:pPr>
            <a:fld id="{F206A08F-1EAF-4887-A087-1AD17937E393}" type="slidenum">
              <a:rPr lang="ru-RU" smtClean="0"/>
              <a:pPr>
                <a:defRPr/>
              </a:pPr>
              <a:t>10</a:t>
            </a:fld>
            <a:endParaRPr lang="ru-RU"/>
          </a:p>
        </p:txBody>
      </p:sp>
      <p:sp>
        <p:nvSpPr>
          <p:cNvPr id="8" name="Rectangle 1"/>
          <p:cNvSpPr>
            <a:spLocks noGrp="1" noChangeArrowheads="1"/>
          </p:cNvSpPr>
          <p:nvPr>
            <p:ph type="title"/>
          </p:nvPr>
        </p:nvSpPr>
        <p:spPr>
          <a:xfrm>
            <a:off x="1405140" y="197108"/>
            <a:ext cx="6408712" cy="1606550"/>
          </a:xfrm>
        </p:spPr>
        <p:txBody>
          <a:bodyPr lIns="90000" tIns="46800" rIns="90000" bIns="46800" anchor="b"/>
          <a:lstStyle/>
          <a:p>
            <a:pPr eaLnBrk="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b="1" dirty="0" smtClean="0">
                <a:solidFill>
                  <a:srgbClr val="57B991"/>
                </a:solidFill>
                <a:latin typeface="Franklin Gothic Book" pitchFamily="34" charset="0"/>
              </a:rPr>
              <a:t>Объявление результатов</a:t>
            </a:r>
          </a:p>
        </p:txBody>
      </p:sp>
      <p:grpSp>
        <p:nvGrpSpPr>
          <p:cNvPr id="9" name="Группа 8"/>
          <p:cNvGrpSpPr/>
          <p:nvPr/>
        </p:nvGrpSpPr>
        <p:grpSpPr>
          <a:xfrm>
            <a:off x="0" y="0"/>
            <a:ext cx="9144000" cy="1224768"/>
            <a:chOff x="0" y="0"/>
            <a:chExt cx="9144000" cy="1224768"/>
          </a:xfrm>
        </p:grpSpPr>
        <p:sp>
          <p:nvSpPr>
            <p:cNvPr id="10" name="Прямоугольник 9"/>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1" name="Группа 10"/>
            <p:cNvGrpSpPr/>
            <p:nvPr/>
          </p:nvGrpSpPr>
          <p:grpSpPr>
            <a:xfrm>
              <a:off x="6276967" y="188640"/>
              <a:ext cx="2427629" cy="1036128"/>
              <a:chOff x="6276967" y="381274"/>
              <a:chExt cx="2427629" cy="1036128"/>
            </a:xfrm>
          </p:grpSpPr>
          <p:sp>
            <p:nvSpPr>
              <p:cNvPr id="14"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5" name="Picture 3" descr="gerb"/>
              <p:cNvPicPr>
                <a:picLocks noChangeAspect="1" noChangeArrowheads="1"/>
              </p:cNvPicPr>
              <p:nvPr/>
            </p:nvPicPr>
            <p:blipFill>
              <a:blip r:embed="rId3">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3" name="Picture 23" descr="C:\Users\Oleg\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s://image.freepik.com/free-icon/mathematical-operations_318-35768.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0800000" flipV="1">
            <a:off x="1626338" y="3805624"/>
            <a:ext cx="552919" cy="552919"/>
          </a:xfrm>
          <a:prstGeom prst="rect">
            <a:avLst/>
          </a:prstGeom>
          <a:noFill/>
          <a:extLst>
            <a:ext uri="{909E8E84-426E-40DD-AFC4-6F175D3DCCD1}">
              <a14:hiddenFill xmlns:a14="http://schemas.microsoft.com/office/drawing/2010/main">
                <a:solidFill>
                  <a:srgbClr val="FFFFFF"/>
                </a:solidFill>
              </a14:hiddenFill>
            </a:ext>
          </a:extLst>
        </p:spPr>
      </p:pic>
      <p:sp>
        <p:nvSpPr>
          <p:cNvPr id="21506" name="Rectangle 1"/>
          <p:cNvSpPr>
            <a:spLocks noGrp="1" noChangeArrowheads="1"/>
          </p:cNvSpPr>
          <p:nvPr>
            <p:ph type="title"/>
          </p:nvPr>
        </p:nvSpPr>
        <p:spPr>
          <a:xfrm>
            <a:off x="457200" y="836712"/>
            <a:ext cx="8229600" cy="1144588"/>
          </a:xfrm>
        </p:spPr>
        <p:txBody>
          <a:bodyPr tIns="16560">
            <a:normAutofit/>
          </a:bodyPr>
          <a:lstStyle/>
          <a:p>
            <a:pPr eaLnBrk="1">
              <a:lnSpc>
                <a:spcPct val="98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Подготовка к регате</a:t>
            </a:r>
          </a:p>
        </p:txBody>
      </p:sp>
      <p:sp>
        <p:nvSpPr>
          <p:cNvPr id="21507" name="Rectangle 2"/>
          <p:cNvSpPr>
            <a:spLocks noGrp="1" noChangeArrowheads="1"/>
          </p:cNvSpPr>
          <p:nvPr>
            <p:ph idx="1"/>
          </p:nvPr>
        </p:nvSpPr>
        <p:spPr>
          <a:xfrm>
            <a:off x="200543" y="2204863"/>
            <a:ext cx="8943457" cy="1368153"/>
          </a:xfrm>
        </p:spPr>
        <p:txBody>
          <a:bodyPr>
            <a:normAutofit/>
          </a:bodyPr>
          <a:lstStyle/>
          <a:p>
            <a:pPr marL="452438" indent="-234950" eaLnBrk="1">
              <a:buClr>
                <a:srgbClr val="57B991"/>
              </a:buClr>
              <a:buSzPct val="54000"/>
              <a:buFont typeface="Wingdings" pitchFamily="2" charset="2"/>
              <a:buChar char="§"/>
              <a:tabLst>
                <a:tab pos="862013" algn="l"/>
                <a:tab pos="966788" algn="l"/>
                <a:tab pos="1416050" algn="l"/>
                <a:tab pos="1865313" algn="l"/>
                <a:tab pos="2314575" algn="l"/>
                <a:tab pos="2763838" algn="l"/>
                <a:tab pos="3213100" algn="l"/>
                <a:tab pos="3662363" algn="l"/>
                <a:tab pos="4111625" algn="l"/>
                <a:tab pos="4560888" algn="l"/>
                <a:tab pos="5010150" algn="l"/>
                <a:tab pos="5459413" algn="l"/>
                <a:tab pos="5908675" algn="l"/>
                <a:tab pos="6357938" algn="l"/>
                <a:tab pos="6807200" algn="l"/>
                <a:tab pos="7256463" algn="l"/>
                <a:tab pos="7705725" algn="l"/>
                <a:tab pos="8154988" algn="l"/>
                <a:tab pos="8604250" algn="l"/>
                <a:tab pos="9053513" algn="l"/>
                <a:tab pos="9502775" algn="l"/>
              </a:tabLst>
            </a:pPr>
            <a:r>
              <a:rPr lang="ru-RU" altLang="ru-RU" sz="2800" dirty="0" smtClean="0">
                <a:latin typeface="Franklin Gothic Book" pitchFamily="34" charset="0"/>
              </a:rPr>
              <a:t>Часть задач соответствует программному материалу</a:t>
            </a:r>
          </a:p>
          <a:p>
            <a:pPr marL="452438" indent="-234950" eaLnBrk="1">
              <a:buClr>
                <a:srgbClr val="57B991"/>
              </a:buClr>
              <a:buSzPct val="54000"/>
              <a:buFont typeface="Wingdings" pitchFamily="2" charset="2"/>
              <a:buChar char="§"/>
              <a:tabLst>
                <a:tab pos="862013" algn="l"/>
                <a:tab pos="966788" algn="l"/>
                <a:tab pos="1416050" algn="l"/>
                <a:tab pos="1865313" algn="l"/>
                <a:tab pos="2314575" algn="l"/>
                <a:tab pos="2763838" algn="l"/>
                <a:tab pos="3213100" algn="l"/>
                <a:tab pos="3662363" algn="l"/>
                <a:tab pos="4111625" algn="l"/>
                <a:tab pos="4560888" algn="l"/>
                <a:tab pos="5010150" algn="l"/>
                <a:tab pos="5459413" algn="l"/>
                <a:tab pos="5908675" algn="l"/>
                <a:tab pos="6357938" algn="l"/>
                <a:tab pos="6807200" algn="l"/>
                <a:tab pos="7256463" algn="l"/>
                <a:tab pos="7705725" algn="l"/>
                <a:tab pos="8154988" algn="l"/>
                <a:tab pos="8604250" algn="l"/>
                <a:tab pos="9053513" algn="l"/>
                <a:tab pos="9502775" algn="l"/>
              </a:tabLst>
            </a:pPr>
            <a:r>
              <a:rPr lang="ru-RU" altLang="ru-RU" sz="2800" dirty="0" smtClean="0">
                <a:latin typeface="Franklin Gothic Book" pitchFamily="34" charset="0"/>
              </a:rPr>
              <a:t>В каждой регате есть задачи на темы</a:t>
            </a:r>
            <a:r>
              <a:rPr lang="ru-RU" altLang="ru-RU" dirty="0" smtClean="0"/>
              <a:t>:</a:t>
            </a:r>
          </a:p>
        </p:txBody>
      </p:sp>
      <p:sp>
        <p:nvSpPr>
          <p:cNvPr id="5" name="Номер слайда 4"/>
          <p:cNvSpPr>
            <a:spLocks noGrp="1"/>
          </p:cNvSpPr>
          <p:nvPr>
            <p:ph type="sldNum" sz="quarter" idx="12"/>
          </p:nvPr>
        </p:nvSpPr>
        <p:spPr/>
        <p:txBody>
          <a:bodyPr/>
          <a:lstStyle/>
          <a:p>
            <a:pPr>
              <a:defRPr/>
            </a:pPr>
            <a:fld id="{4B567700-AAC0-48E0-8B7C-20391A6A2250}" type="slidenum">
              <a:rPr lang="ru-RU" smtClean="0"/>
              <a:pPr>
                <a:defRPr/>
              </a:pPr>
              <a:t>11</a:t>
            </a:fld>
            <a:endParaRPr lang="ru-RU"/>
          </a:p>
        </p:txBody>
      </p:sp>
      <p:grpSp>
        <p:nvGrpSpPr>
          <p:cNvPr id="6" name="Группа 5"/>
          <p:cNvGrpSpPr/>
          <p:nvPr/>
        </p:nvGrpSpPr>
        <p:grpSpPr>
          <a:xfrm>
            <a:off x="0" y="0"/>
            <a:ext cx="9144000" cy="1224768"/>
            <a:chOff x="0" y="0"/>
            <a:chExt cx="9144000" cy="1224768"/>
          </a:xfrm>
        </p:grpSpPr>
        <p:sp>
          <p:nvSpPr>
            <p:cNvPr id="7" name="Прямоугольник 6"/>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7"/>
            <p:cNvGrpSpPr/>
            <p:nvPr/>
          </p:nvGrpSpPr>
          <p:grpSpPr>
            <a:xfrm>
              <a:off x="6276967" y="188640"/>
              <a:ext cx="2427629" cy="1036128"/>
              <a:chOff x="6276967" y="381274"/>
              <a:chExt cx="2427629" cy="1036128"/>
            </a:xfrm>
          </p:grpSpPr>
          <p:sp>
            <p:nvSpPr>
              <p:cNvPr id="11"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2" name="Picture 3" descr="gerb"/>
              <p:cNvPicPr>
                <a:picLocks noChangeAspect="1" noChangeArrowheads="1"/>
              </p:cNvPicPr>
              <p:nvPr/>
            </p:nvPicPr>
            <p:blipFill>
              <a:blip r:embed="rId4">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0" name="Picture 23" descr="C:\Users\Oleg\Desktop\Без имени-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Прямоугольник 2"/>
          <p:cNvSpPr/>
          <p:nvPr/>
        </p:nvSpPr>
        <p:spPr>
          <a:xfrm>
            <a:off x="841026" y="4365104"/>
            <a:ext cx="3380378" cy="461665"/>
          </a:xfrm>
          <a:prstGeom prst="rect">
            <a:avLst/>
          </a:prstGeom>
        </p:spPr>
        <p:txBody>
          <a:bodyPr wrap="square">
            <a:spAutoFit/>
          </a:bodyPr>
          <a:lstStyle/>
          <a:p>
            <a:r>
              <a:rPr lang="ru-RU" sz="2400" b="1" dirty="0" smtClean="0">
                <a:solidFill>
                  <a:schemeClr val="tx2"/>
                </a:solidFill>
                <a:latin typeface="Franklin Gothic Book" pitchFamily="34" charset="0"/>
              </a:rPr>
              <a:t>ЧИСЛА И ВЫЧИСЛЕНИЯ</a:t>
            </a:r>
            <a:endParaRPr lang="ru-RU" sz="2400" b="1" dirty="0">
              <a:solidFill>
                <a:schemeClr val="tx2"/>
              </a:solidFill>
              <a:latin typeface="Franklin Gothic Book" pitchFamily="34" charset="0"/>
            </a:endParaRPr>
          </a:p>
        </p:txBody>
      </p:sp>
      <p:sp>
        <p:nvSpPr>
          <p:cNvPr id="15" name="Прямоугольник 14"/>
          <p:cNvSpPr/>
          <p:nvPr/>
        </p:nvSpPr>
        <p:spPr>
          <a:xfrm>
            <a:off x="5288553" y="4396922"/>
            <a:ext cx="3177593" cy="461665"/>
          </a:xfrm>
          <a:prstGeom prst="rect">
            <a:avLst/>
          </a:prstGeom>
        </p:spPr>
        <p:txBody>
          <a:bodyPr wrap="square">
            <a:spAutoFit/>
          </a:bodyPr>
          <a:lstStyle/>
          <a:p>
            <a:r>
              <a:rPr lang="ru-RU" sz="2400" b="1" dirty="0" smtClean="0">
                <a:solidFill>
                  <a:schemeClr val="tx2"/>
                </a:solidFill>
                <a:latin typeface="Franklin Gothic Book" pitchFamily="34" charset="0"/>
              </a:rPr>
              <a:t>ТЕКСТОВЫЕ  ЗАДАЧИ</a:t>
            </a:r>
            <a:endParaRPr lang="ru-RU" sz="2400" b="1" dirty="0">
              <a:solidFill>
                <a:schemeClr val="tx2"/>
              </a:solidFill>
              <a:latin typeface="Franklin Gothic Book" pitchFamily="34" charset="0"/>
            </a:endParaRPr>
          </a:p>
        </p:txBody>
      </p:sp>
      <p:sp>
        <p:nvSpPr>
          <p:cNvPr id="16" name="Прямоугольник 15"/>
          <p:cNvSpPr/>
          <p:nvPr/>
        </p:nvSpPr>
        <p:spPr>
          <a:xfrm>
            <a:off x="967394" y="5957320"/>
            <a:ext cx="1780030" cy="461665"/>
          </a:xfrm>
          <a:prstGeom prst="rect">
            <a:avLst/>
          </a:prstGeom>
        </p:spPr>
        <p:txBody>
          <a:bodyPr wrap="square">
            <a:spAutoFit/>
          </a:bodyPr>
          <a:lstStyle/>
          <a:p>
            <a:r>
              <a:rPr lang="ru-RU" sz="2400" b="1" dirty="0" smtClean="0">
                <a:solidFill>
                  <a:schemeClr val="tx2"/>
                </a:solidFill>
                <a:latin typeface="Franklin Gothic Book" pitchFamily="34" charset="0"/>
              </a:rPr>
              <a:t>ЛОГИКА</a:t>
            </a:r>
            <a:endParaRPr lang="ru-RU" sz="2400" b="1" dirty="0">
              <a:solidFill>
                <a:schemeClr val="tx2"/>
              </a:solidFill>
              <a:latin typeface="Franklin Gothic Book" pitchFamily="34" charset="0"/>
            </a:endParaRPr>
          </a:p>
        </p:txBody>
      </p:sp>
      <p:sp>
        <p:nvSpPr>
          <p:cNvPr id="17" name="Прямоугольник 16"/>
          <p:cNvSpPr/>
          <p:nvPr/>
        </p:nvSpPr>
        <p:spPr>
          <a:xfrm>
            <a:off x="5278754" y="5932437"/>
            <a:ext cx="2505125" cy="461665"/>
          </a:xfrm>
          <a:prstGeom prst="rect">
            <a:avLst/>
          </a:prstGeom>
        </p:spPr>
        <p:txBody>
          <a:bodyPr wrap="square">
            <a:spAutoFit/>
          </a:bodyPr>
          <a:lstStyle/>
          <a:p>
            <a:r>
              <a:rPr lang="ru-RU" sz="2400" b="1" dirty="0" smtClean="0">
                <a:solidFill>
                  <a:schemeClr val="tx2"/>
                </a:solidFill>
                <a:latin typeface="Franklin Gothic Book" pitchFamily="34" charset="0"/>
              </a:rPr>
              <a:t>ГЕОМЕТРИЯ</a:t>
            </a:r>
            <a:endParaRPr lang="ru-RU" sz="2400" b="1" dirty="0">
              <a:solidFill>
                <a:schemeClr val="tx2"/>
              </a:solidFill>
              <a:latin typeface="Franklin Gothic Book" pitchFamily="34" charset="0"/>
            </a:endParaRPr>
          </a:p>
        </p:txBody>
      </p:sp>
      <p:sp>
        <p:nvSpPr>
          <p:cNvPr id="18" name="Прямоугольник 17"/>
          <p:cNvSpPr/>
          <p:nvPr/>
        </p:nvSpPr>
        <p:spPr>
          <a:xfrm>
            <a:off x="723628" y="3620419"/>
            <a:ext cx="1034764" cy="923330"/>
          </a:xfrm>
          <a:prstGeom prst="rect">
            <a:avLst/>
          </a:prstGeom>
        </p:spPr>
        <p:txBody>
          <a:bodyPr wrap="square">
            <a:spAutoFit/>
          </a:bodyPr>
          <a:lstStyle/>
          <a:p>
            <a:pPr marL="106363" indent="0" eaLnBrk="1" hangingPunct="1">
              <a:spcBef>
                <a:spcPts val="0"/>
              </a:spcBef>
              <a:buClr>
                <a:srgbClr val="57B991"/>
              </a:buClr>
              <a:buSzPct val="45000"/>
            </a:pPr>
            <a:r>
              <a:rPr lang="ru-RU" altLang="ru-RU" sz="5400" b="1" dirty="0" smtClean="0">
                <a:solidFill>
                  <a:schemeClr val="tx2"/>
                </a:solidFill>
                <a:latin typeface="Stencil" pitchFamily="82" charset="0"/>
                <a:cs typeface="msmincho" charset="0"/>
              </a:rPr>
              <a:t>1</a:t>
            </a:r>
            <a:r>
              <a:rPr lang="en-US" altLang="ru-RU" sz="2800" b="1" dirty="0" smtClean="0">
                <a:solidFill>
                  <a:schemeClr val="tx2"/>
                </a:solidFill>
                <a:latin typeface="Stencil" pitchFamily="82" charset="0"/>
                <a:cs typeface="msmincho" charset="0"/>
              </a:rPr>
              <a:t>.</a:t>
            </a:r>
            <a:endParaRPr lang="ru-RU" altLang="ru-RU" sz="5400" b="1" dirty="0">
              <a:solidFill>
                <a:schemeClr val="tx2"/>
              </a:solidFill>
              <a:latin typeface="Times New Roman" pitchFamily="16" charset="0"/>
              <a:cs typeface="msmincho" charset="0"/>
            </a:endParaRPr>
          </a:p>
        </p:txBody>
      </p:sp>
      <p:sp>
        <p:nvSpPr>
          <p:cNvPr id="19" name="Прямоугольник 18"/>
          <p:cNvSpPr/>
          <p:nvPr/>
        </p:nvSpPr>
        <p:spPr>
          <a:xfrm>
            <a:off x="5242203" y="3648662"/>
            <a:ext cx="1034764" cy="923330"/>
          </a:xfrm>
          <a:prstGeom prst="rect">
            <a:avLst/>
          </a:prstGeom>
        </p:spPr>
        <p:txBody>
          <a:bodyPr wrap="square">
            <a:spAutoFit/>
          </a:bodyPr>
          <a:lstStyle/>
          <a:p>
            <a:pPr marL="106363" indent="0" eaLnBrk="1" hangingPunct="1">
              <a:spcBef>
                <a:spcPts val="0"/>
              </a:spcBef>
              <a:buClr>
                <a:srgbClr val="57B991"/>
              </a:buClr>
              <a:buSzPct val="45000"/>
            </a:pPr>
            <a:r>
              <a:rPr lang="ru-RU" altLang="ru-RU" sz="5400" b="1" dirty="0" smtClean="0">
                <a:solidFill>
                  <a:schemeClr val="tx2"/>
                </a:solidFill>
                <a:latin typeface="Stencil" pitchFamily="82" charset="0"/>
                <a:cs typeface="msmincho" charset="0"/>
              </a:rPr>
              <a:t>2</a:t>
            </a:r>
            <a:r>
              <a:rPr lang="en-US" altLang="ru-RU" sz="2800" b="1" dirty="0" smtClean="0">
                <a:solidFill>
                  <a:schemeClr val="tx2"/>
                </a:solidFill>
                <a:latin typeface="Stencil" pitchFamily="82" charset="0"/>
                <a:cs typeface="msmincho" charset="0"/>
              </a:rPr>
              <a:t>.</a:t>
            </a:r>
            <a:endParaRPr lang="ru-RU" altLang="ru-RU" sz="5400" b="1" dirty="0">
              <a:solidFill>
                <a:schemeClr val="tx2"/>
              </a:solidFill>
              <a:latin typeface="Times New Roman" pitchFamily="16" charset="0"/>
              <a:cs typeface="msmincho" charset="0"/>
            </a:endParaRPr>
          </a:p>
        </p:txBody>
      </p:sp>
      <p:sp>
        <p:nvSpPr>
          <p:cNvPr id="20" name="Прямоугольник 19"/>
          <p:cNvSpPr/>
          <p:nvPr/>
        </p:nvSpPr>
        <p:spPr>
          <a:xfrm>
            <a:off x="822645" y="5175165"/>
            <a:ext cx="1034764" cy="923330"/>
          </a:xfrm>
          <a:prstGeom prst="rect">
            <a:avLst/>
          </a:prstGeom>
        </p:spPr>
        <p:txBody>
          <a:bodyPr wrap="square">
            <a:spAutoFit/>
          </a:bodyPr>
          <a:lstStyle/>
          <a:p>
            <a:pPr marL="106363" indent="0" eaLnBrk="1" hangingPunct="1">
              <a:spcBef>
                <a:spcPts val="0"/>
              </a:spcBef>
              <a:buClr>
                <a:srgbClr val="57B991"/>
              </a:buClr>
              <a:buSzPct val="45000"/>
            </a:pPr>
            <a:r>
              <a:rPr lang="ru-RU" altLang="ru-RU" sz="5400" b="1" dirty="0">
                <a:solidFill>
                  <a:schemeClr val="tx2"/>
                </a:solidFill>
                <a:latin typeface="Stencil" pitchFamily="82" charset="0"/>
                <a:cs typeface="msmincho" charset="0"/>
              </a:rPr>
              <a:t>3</a:t>
            </a:r>
            <a:r>
              <a:rPr lang="en-US" altLang="ru-RU" sz="2800" b="1" dirty="0" smtClean="0">
                <a:solidFill>
                  <a:schemeClr val="tx2"/>
                </a:solidFill>
                <a:latin typeface="Stencil" pitchFamily="82" charset="0"/>
                <a:cs typeface="msmincho" charset="0"/>
              </a:rPr>
              <a:t>.</a:t>
            </a:r>
            <a:endParaRPr lang="ru-RU" altLang="ru-RU" sz="5400" b="1" dirty="0">
              <a:solidFill>
                <a:schemeClr val="tx2"/>
              </a:solidFill>
              <a:latin typeface="Times New Roman" pitchFamily="16" charset="0"/>
              <a:cs typeface="msmincho" charset="0"/>
            </a:endParaRPr>
          </a:p>
        </p:txBody>
      </p:sp>
      <p:sp>
        <p:nvSpPr>
          <p:cNvPr id="21" name="Прямоугольник 20"/>
          <p:cNvSpPr/>
          <p:nvPr/>
        </p:nvSpPr>
        <p:spPr>
          <a:xfrm>
            <a:off x="5077446" y="5194456"/>
            <a:ext cx="1034764" cy="923330"/>
          </a:xfrm>
          <a:prstGeom prst="rect">
            <a:avLst/>
          </a:prstGeom>
        </p:spPr>
        <p:txBody>
          <a:bodyPr wrap="square">
            <a:spAutoFit/>
          </a:bodyPr>
          <a:lstStyle/>
          <a:p>
            <a:pPr marL="106363" indent="0" eaLnBrk="1" hangingPunct="1">
              <a:spcBef>
                <a:spcPts val="0"/>
              </a:spcBef>
              <a:buClr>
                <a:srgbClr val="57B991"/>
              </a:buClr>
              <a:buSzPct val="45000"/>
            </a:pPr>
            <a:r>
              <a:rPr lang="ru-RU" altLang="ru-RU" sz="5400" b="1" dirty="0" smtClean="0">
                <a:solidFill>
                  <a:schemeClr val="tx2"/>
                </a:solidFill>
                <a:latin typeface="Stencil" pitchFamily="82" charset="0"/>
                <a:cs typeface="msmincho" charset="0"/>
              </a:rPr>
              <a:t>4</a:t>
            </a:r>
            <a:r>
              <a:rPr lang="en-US" altLang="ru-RU" sz="2800" b="1" dirty="0" smtClean="0">
                <a:solidFill>
                  <a:schemeClr val="tx2"/>
                </a:solidFill>
                <a:latin typeface="Stencil" pitchFamily="82" charset="0"/>
                <a:cs typeface="msmincho" charset="0"/>
              </a:rPr>
              <a:t>.</a:t>
            </a:r>
            <a:endParaRPr lang="ru-RU" altLang="ru-RU" sz="5400" b="1" dirty="0">
              <a:solidFill>
                <a:schemeClr val="tx2"/>
              </a:solidFill>
              <a:latin typeface="Times New Roman" pitchFamily="16" charset="0"/>
              <a:cs typeface="msmincho" charset="0"/>
            </a:endParaRPr>
          </a:p>
        </p:txBody>
      </p:sp>
      <p:pic>
        <p:nvPicPr>
          <p:cNvPr id="45060" name="Picture 4" descr="http://img.freepik.com/free-icon/geometry_318-45244.jpg?size=338&amp;ext=jpg"/>
          <p:cNvPicPr>
            <a:picLocks noChangeAspect="1" noChangeArrowheads="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01988" y="5219281"/>
            <a:ext cx="737717" cy="737717"/>
          </a:xfrm>
          <a:prstGeom prst="rect">
            <a:avLst/>
          </a:prstGeom>
          <a:noFill/>
          <a:extLst>
            <a:ext uri="{909E8E84-426E-40DD-AFC4-6F175D3DCCD1}">
              <a14:hiddenFill xmlns:a14="http://schemas.microsoft.com/office/drawing/2010/main">
                <a:solidFill>
                  <a:srgbClr val="FFFFFF"/>
                </a:solidFill>
              </a14:hiddenFill>
            </a:ext>
          </a:extLst>
        </p:spPr>
      </p:pic>
      <p:pic>
        <p:nvPicPr>
          <p:cNvPr id="45062" name="Picture 6" descr="http://s1.iconbird.com/ico/2013/9/450/w256h2561380453921RegEdit256x25632.png"/>
          <p:cNvPicPr>
            <a:picLocks noChangeAspect="1" noChangeArrowheads="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26338" y="5088121"/>
            <a:ext cx="831140" cy="831140"/>
          </a:xfrm>
          <a:prstGeom prst="rect">
            <a:avLst/>
          </a:prstGeom>
          <a:noFill/>
          <a:extLst>
            <a:ext uri="{909E8E84-426E-40DD-AFC4-6F175D3DCCD1}">
              <a14:hiddenFill xmlns:a14="http://schemas.microsoft.com/office/drawing/2010/main">
                <a:solidFill>
                  <a:srgbClr val="FFFFFF"/>
                </a:solidFill>
              </a14:hiddenFill>
            </a:ext>
          </a:extLst>
        </p:spPr>
      </p:pic>
      <p:pic>
        <p:nvPicPr>
          <p:cNvPr id="45064" name="Picture 8" descr="http://www.fontsaddict.com/images/icons/png/11975.png"/>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79746" y="3777152"/>
            <a:ext cx="659959" cy="6599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a:xfrm>
            <a:off x="488477" y="1029857"/>
            <a:ext cx="8229600" cy="1054100"/>
          </a:xfrm>
        </p:spPr>
        <p:txBody>
          <a:bodyPr tIns="16560">
            <a:normAutofit/>
          </a:bodyPr>
          <a:lstStyle/>
          <a:p>
            <a:pPr eaLnBrk="1">
              <a:lnSpc>
                <a:spcPct val="98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Разминка</a:t>
            </a:r>
          </a:p>
        </p:txBody>
      </p:sp>
      <mc:AlternateContent xmlns:mc="http://schemas.openxmlformats.org/markup-compatibility/2006" xmlns:a14="http://schemas.microsoft.com/office/drawing/2010/main">
        <mc:Choice Requires="a14">
          <p:sp>
            <p:nvSpPr>
              <p:cNvPr id="23555" name="Rectangle 2"/>
              <p:cNvSpPr>
                <a:spLocks noGrp="1" noChangeArrowheads="1"/>
              </p:cNvSpPr>
              <p:nvPr>
                <p:ph idx="1"/>
              </p:nvPr>
            </p:nvSpPr>
            <p:spPr>
              <a:xfrm>
                <a:off x="457200" y="2132856"/>
                <a:ext cx="8229600" cy="3397250"/>
              </a:xfrm>
            </p:spPr>
            <p:txBody>
              <a:bodyPr/>
              <a:lstStyle/>
              <a:p>
                <a:pPr indent="-341313"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b="1" dirty="0" smtClean="0"/>
                  <a:t>Задача 1.</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dirty="0" smtClean="0"/>
                  <a:t>		Верно ли равенство</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14:m>
                  <m:oMath xmlns:m="http://schemas.openxmlformats.org/officeDocument/2006/math">
                    <m:r>
                      <a:rPr lang="ru-RU" sz="2800" b="0" i="1" smtClean="0">
                        <a:latin typeface="Cambria Math"/>
                      </a:rPr>
                      <m:t>1</m:t>
                    </m:r>
                    <m:r>
                      <a:rPr lang="ru-RU" sz="2800" b="0" i="1" smtClean="0">
                        <a:latin typeface="Cambria Math"/>
                        <a:ea typeface="Cambria Math"/>
                      </a:rPr>
                      <m:t>∙2+2∙3+3∙4+⋯+349∙350=20162017</m:t>
                    </m:r>
                  </m:oMath>
                </a14:m>
                <a:r>
                  <a:rPr lang="ru-RU" dirty="0" smtClean="0"/>
                  <a:t>?</a:t>
                </a:r>
                <a:endParaRPr lang="ru-RU" dirty="0"/>
              </a:p>
              <a:p>
                <a:pPr indent="-341313" algn="ctr" eaLnBrk="1">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dirty="0" smtClean="0"/>
              </a:p>
            </p:txBody>
          </p:sp>
        </mc:Choice>
        <mc:Fallback xmlns="">
          <p:sp>
            <p:nvSpPr>
              <p:cNvPr id="23555" name="Rectangle 2"/>
              <p:cNvSpPr>
                <a:spLocks noGrp="1" noRot="1" noChangeAspect="1" noMove="1" noResize="1" noEditPoints="1" noAdjustHandles="1" noChangeArrowheads="1" noChangeShapeType="1" noTextEdit="1"/>
              </p:cNvSpPr>
              <p:nvPr>
                <p:ph idx="1"/>
              </p:nvPr>
            </p:nvSpPr>
            <p:spPr>
              <a:xfrm>
                <a:off x="457200" y="2132856"/>
                <a:ext cx="8229600" cy="3397250"/>
              </a:xfrm>
              <a:blipFill rotWithShape="1">
                <a:blip r:embed="rId3"/>
                <a:stretch>
                  <a:fillRect l="-1852" t="-2154"/>
                </a:stretch>
              </a:blipFill>
            </p:spPr>
            <p:txBody>
              <a:bodyPr/>
              <a:lstStyle/>
              <a:p>
                <a:r>
                  <a:rPr lang="ru-RU">
                    <a:noFill/>
                  </a:rPr>
                  <a:t> </a:t>
                </a:r>
              </a:p>
            </p:txBody>
          </p:sp>
        </mc:Fallback>
      </mc:AlternateContent>
      <p:sp>
        <p:nvSpPr>
          <p:cNvPr id="5" name="Номер слайда 4"/>
          <p:cNvSpPr>
            <a:spLocks noGrp="1"/>
          </p:cNvSpPr>
          <p:nvPr>
            <p:ph type="sldNum" sz="quarter" idx="12"/>
          </p:nvPr>
        </p:nvSpPr>
        <p:spPr/>
        <p:txBody>
          <a:bodyPr/>
          <a:lstStyle/>
          <a:p>
            <a:pPr>
              <a:defRPr/>
            </a:pPr>
            <a:fld id="{AF421642-DE6E-47B8-A162-314ACB8B74E8}" type="slidenum">
              <a:rPr lang="ru-RU" smtClean="0"/>
              <a:pPr>
                <a:defRPr/>
              </a:pPr>
              <a:t>12</a:t>
            </a:fld>
            <a:endParaRPr lang="ru-RU"/>
          </a:p>
        </p:txBody>
      </p:sp>
      <p:grpSp>
        <p:nvGrpSpPr>
          <p:cNvPr id="6" name="Группа 5"/>
          <p:cNvGrpSpPr/>
          <p:nvPr/>
        </p:nvGrpSpPr>
        <p:grpSpPr>
          <a:xfrm>
            <a:off x="0" y="0"/>
            <a:ext cx="9144000" cy="1224768"/>
            <a:chOff x="0" y="0"/>
            <a:chExt cx="9144000" cy="1224768"/>
          </a:xfrm>
        </p:grpSpPr>
        <p:sp>
          <p:nvSpPr>
            <p:cNvPr id="7" name="Прямоугольник 6"/>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7"/>
            <p:cNvGrpSpPr/>
            <p:nvPr/>
          </p:nvGrpSpPr>
          <p:grpSpPr>
            <a:xfrm>
              <a:off x="6276967" y="188640"/>
              <a:ext cx="2427629" cy="1036128"/>
              <a:chOff x="6276967" y="381274"/>
              <a:chExt cx="2427629" cy="1036128"/>
            </a:xfrm>
          </p:grpSpPr>
          <p:sp>
            <p:nvSpPr>
              <p:cNvPr id="11"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2" name="Picture 3" descr="gerb"/>
              <p:cNvPicPr>
                <a:picLocks noChangeAspect="1" noChangeArrowheads="1"/>
              </p:cNvPicPr>
              <p:nvPr/>
            </p:nvPicPr>
            <p:blipFill>
              <a:blip r:embed="rId4">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0" name="Picture 23" descr="C:\Users\Oleg\Desktop\Без имени-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2"/>
          <p:cNvSpPr txBox="1">
            <a:spLocks noChangeArrowheads="1"/>
          </p:cNvSpPr>
          <p:nvPr/>
        </p:nvSpPr>
        <p:spPr bwMode="auto">
          <a:xfrm>
            <a:off x="457200" y="2348879"/>
            <a:ext cx="8229600" cy="3782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marL="431800" indent="-322263"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charset="0"/>
                <a:cs typeface="DejaVu Sans" charset="0"/>
              </a:defRPr>
            </a:lvl1pPr>
            <a:lvl2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charset="0"/>
                <a:cs typeface="DejaVu Sans" charset="0"/>
              </a:defRPr>
            </a:lvl2pPr>
            <a:lvl3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charset="0"/>
                <a:cs typeface="DejaVu Sans" charset="0"/>
              </a:defRPr>
            </a:lvl3pPr>
            <a:lvl4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charset="0"/>
                <a:cs typeface="DejaVu Sans" charset="0"/>
              </a:defRPr>
            </a:lvl4pPr>
            <a:lvl5pPr eaLnBrk="0" hangingPunc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3180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defRPr>
                <a:solidFill>
                  <a:schemeClr val="bg1"/>
                </a:solidFill>
                <a:latin typeface="Arial" charset="0"/>
                <a:cs typeface="DejaVu Sans" charset="0"/>
              </a:defRPr>
            </a:lvl9pPr>
          </a:lstStyle>
          <a:p>
            <a:pPr marL="90488" indent="0" eaLnBrk="1" hangingPunct="1">
              <a:spcBef>
                <a:spcPts val="750"/>
              </a:spcBef>
              <a:buClrTx/>
              <a:buSzPct val="45000"/>
              <a:buFontTx/>
              <a:buNone/>
              <a:tabLst>
                <a:tab pos="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ru-RU" altLang="ru-RU" sz="2800" dirty="0" smtClean="0">
                <a:solidFill>
                  <a:srgbClr val="000000"/>
                </a:solidFill>
                <a:latin typeface="+mn-lt"/>
                <a:cs typeface="msmincho" charset="0"/>
              </a:rPr>
              <a:t>Так как все слагаемые в левой части равенства четные, то и сумма должна быть четной. Но число 20162017 – нечётное.</a:t>
            </a:r>
            <a:endParaRPr lang="ru-RU" altLang="ru-RU" sz="2800" dirty="0" smtClean="0">
              <a:solidFill>
                <a:srgbClr val="000000"/>
              </a:solidFill>
              <a:latin typeface="Franklin Gothic Book" pitchFamily="34" charset="0"/>
              <a:cs typeface="msmincho" charset="0"/>
            </a:endParaRPr>
          </a:p>
          <a:p>
            <a:pPr marL="90488" indent="0" eaLnBrk="1" hangingPunct="1">
              <a:spcBef>
                <a:spcPts val="750"/>
              </a:spcBef>
              <a:buClrTx/>
              <a:buSzPct val="45000"/>
              <a:buFontTx/>
              <a:buNone/>
              <a:tabLst>
                <a:tab pos="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endParaRPr lang="ru-RU" altLang="ru-RU" sz="3200" b="1" dirty="0" smtClean="0">
              <a:solidFill>
                <a:srgbClr val="000000"/>
              </a:solidFill>
              <a:latin typeface="Franklin Gothic Book" pitchFamily="34" charset="0"/>
              <a:cs typeface="msmincho" charset="0"/>
            </a:endParaRPr>
          </a:p>
          <a:p>
            <a:pPr marL="90488" indent="0" eaLnBrk="1" hangingPunct="1">
              <a:spcBef>
                <a:spcPts val="750"/>
              </a:spcBef>
              <a:buClrTx/>
              <a:buSzPct val="45000"/>
              <a:buFontTx/>
              <a:buNone/>
              <a:tabLst>
                <a:tab pos="0" algn="l"/>
                <a:tab pos="879475" algn="l"/>
                <a:tab pos="1328738" algn="l"/>
                <a:tab pos="1778000" algn="l"/>
                <a:tab pos="2227263" algn="l"/>
                <a:tab pos="2676525" algn="l"/>
                <a:tab pos="3125788" algn="l"/>
                <a:tab pos="3575050" algn="l"/>
                <a:tab pos="4024313" algn="l"/>
                <a:tab pos="4473575" algn="l"/>
                <a:tab pos="4922838" algn="l"/>
                <a:tab pos="5372100" algn="l"/>
                <a:tab pos="5821363" algn="l"/>
                <a:tab pos="6270625" algn="l"/>
                <a:tab pos="6719888" algn="l"/>
                <a:tab pos="7169150" algn="l"/>
                <a:tab pos="7618413" algn="l"/>
                <a:tab pos="8067675" algn="l"/>
                <a:tab pos="8516938" algn="l"/>
                <a:tab pos="8966200" algn="l"/>
                <a:tab pos="9415463" algn="l"/>
              </a:tabLst>
            </a:pPr>
            <a:r>
              <a:rPr lang="ru-RU" altLang="ru-RU" sz="3200" b="1" dirty="0" smtClean="0">
                <a:solidFill>
                  <a:srgbClr val="000000"/>
                </a:solidFill>
                <a:latin typeface="Franklin Gothic Book" pitchFamily="34" charset="0"/>
                <a:cs typeface="msmincho" charset="0"/>
              </a:rPr>
              <a:t>Ответ:  Не верно</a:t>
            </a:r>
            <a:r>
              <a:rPr lang="ru-RU" altLang="ru-RU" sz="2800" dirty="0" smtClean="0">
                <a:solidFill>
                  <a:srgbClr val="000000"/>
                </a:solidFill>
                <a:latin typeface="Franklin Gothic Book" pitchFamily="34" charset="0"/>
                <a:cs typeface="msmincho" charset="0"/>
              </a:rPr>
              <a:t>.</a:t>
            </a:r>
            <a:endParaRPr lang="ru-RU" altLang="ru-RU" sz="2800" dirty="0">
              <a:solidFill>
                <a:srgbClr val="000000"/>
              </a:solidFill>
              <a:latin typeface="Franklin Gothic Book" pitchFamily="34" charset="0"/>
              <a:cs typeface="msmincho" charset="0"/>
            </a:endParaRPr>
          </a:p>
        </p:txBody>
      </p:sp>
      <p:sp>
        <p:nvSpPr>
          <p:cNvPr id="5" name="Номер слайда 4"/>
          <p:cNvSpPr>
            <a:spLocks noGrp="1"/>
          </p:cNvSpPr>
          <p:nvPr>
            <p:ph type="sldNum" sz="quarter" idx="12"/>
          </p:nvPr>
        </p:nvSpPr>
        <p:spPr/>
        <p:txBody>
          <a:bodyPr/>
          <a:lstStyle/>
          <a:p>
            <a:pPr>
              <a:defRPr/>
            </a:pPr>
            <a:fld id="{5F7A2A91-81BD-40DE-A62F-4FABD52AC273}" type="slidenum">
              <a:rPr lang="ru-RU" smtClean="0"/>
              <a:pPr>
                <a:defRPr/>
              </a:pPr>
              <a:t>13</a:t>
            </a:fld>
            <a:endParaRPr lang="ru-RU"/>
          </a:p>
        </p:txBody>
      </p:sp>
      <p:grpSp>
        <p:nvGrpSpPr>
          <p:cNvPr id="6" name="Группа 5"/>
          <p:cNvGrpSpPr/>
          <p:nvPr/>
        </p:nvGrpSpPr>
        <p:grpSpPr>
          <a:xfrm>
            <a:off x="0" y="0"/>
            <a:ext cx="9144000" cy="1224768"/>
            <a:chOff x="0" y="0"/>
            <a:chExt cx="9144000" cy="1224768"/>
          </a:xfrm>
        </p:grpSpPr>
        <p:sp>
          <p:nvSpPr>
            <p:cNvPr id="7" name="Прямоугольник 6"/>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7"/>
            <p:cNvGrpSpPr/>
            <p:nvPr/>
          </p:nvGrpSpPr>
          <p:grpSpPr>
            <a:xfrm>
              <a:off x="6276967" y="188640"/>
              <a:ext cx="2427629" cy="1036128"/>
              <a:chOff x="6276967" y="381274"/>
              <a:chExt cx="2427629" cy="1036128"/>
            </a:xfrm>
          </p:grpSpPr>
          <p:sp>
            <p:nvSpPr>
              <p:cNvPr id="11"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2" name="Picture 3" descr="gerb"/>
              <p:cNvPicPr>
                <a:picLocks noChangeAspect="1" noChangeArrowheads="1"/>
              </p:cNvPicPr>
              <p:nvPr/>
            </p:nvPicPr>
            <p:blipFill>
              <a:blip r:embed="rId3">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0" name="Picture 23" descr="C:\Users\Oleg\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1"/>
          <p:cNvSpPr txBox="1">
            <a:spLocks noChangeArrowheads="1"/>
          </p:cNvSpPr>
          <p:nvPr/>
        </p:nvSpPr>
        <p:spPr>
          <a:xfrm>
            <a:off x="488477" y="1029857"/>
            <a:ext cx="8229600" cy="1054100"/>
          </a:xfrm>
          <a:prstGeom prst="rect">
            <a:avLst/>
          </a:prstGeom>
        </p:spPr>
        <p:txBody>
          <a:bodyPr tIns="1656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Решение</a:t>
            </a:r>
            <a:endParaRPr lang="ru-RU" altLang="ru-RU" sz="4000" b="1" dirty="0">
              <a:solidFill>
                <a:srgbClr val="57B991"/>
              </a:solidFill>
              <a:latin typeface="Franklin Gothic Book"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idx="1"/>
          </p:nvPr>
        </p:nvSpPr>
        <p:spPr>
          <a:xfrm>
            <a:off x="395536" y="1844823"/>
            <a:ext cx="8229600" cy="3733215"/>
          </a:xfrm>
        </p:spPr>
        <p:txBody>
          <a:bodyPr/>
          <a:lstStyle/>
          <a:p>
            <a:pPr marL="0" indent="0">
              <a:buNone/>
            </a:pPr>
            <a:r>
              <a:rPr lang="ru-RU" b="1" dirty="0" smtClean="0"/>
              <a:t>Задача 2.</a:t>
            </a:r>
          </a:p>
          <a:p>
            <a:pPr marL="355600" indent="-136525">
              <a:buSzPct val="45000"/>
              <a:buNone/>
              <a:tabLst>
                <a:tab pos="5318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sz="2800" dirty="0" smtClean="0"/>
              <a:t> 	</a:t>
            </a:r>
          </a:p>
          <a:p>
            <a:pPr marL="355600" indent="-136525">
              <a:buSzPct val="45000"/>
              <a:buNone/>
              <a:tabLst>
                <a:tab pos="53181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sz="2800" dirty="0"/>
              <a:t>	</a:t>
            </a:r>
            <a:r>
              <a:rPr lang="ru-RU" sz="2800" dirty="0" smtClean="0"/>
              <a:t>		Придумайте </a:t>
            </a:r>
            <a:r>
              <a:rPr lang="ru-RU" sz="2800" dirty="0"/>
              <a:t>два </a:t>
            </a:r>
            <a:r>
              <a:rPr lang="ru-RU" sz="2800" b="1" i="1" dirty="0"/>
              <a:t>десятизначных</a:t>
            </a:r>
            <a:r>
              <a:rPr lang="ru-RU" sz="2800" dirty="0"/>
              <a:t> числа такие, </a:t>
            </a:r>
            <a:r>
              <a:rPr lang="ru-RU" sz="2800" dirty="0" smtClean="0"/>
              <a:t>что у каждого </a:t>
            </a:r>
            <a:r>
              <a:rPr lang="ru-RU" sz="2800" dirty="0"/>
              <a:t>из них все цифры в записи были различны, а у их суммы все цифры в записи одинаковы</a:t>
            </a:r>
            <a:r>
              <a:rPr lang="ru-RU" sz="2800" dirty="0" smtClean="0"/>
              <a:t>. </a:t>
            </a:r>
            <a:endParaRPr lang="ru-RU" altLang="ru-RU" sz="2400" dirty="0">
              <a:latin typeface="Arial" charset="0"/>
              <a:cs typeface="Arial" charset="0"/>
            </a:endParaRPr>
          </a:p>
          <a:p>
            <a:pPr marL="0" indent="0">
              <a:buNone/>
            </a:pPr>
            <a:endParaRPr lang="ru-RU" sz="2800" dirty="0" smtClean="0"/>
          </a:p>
        </p:txBody>
      </p:sp>
      <p:sp>
        <p:nvSpPr>
          <p:cNvPr id="5" name="Номер слайда 4"/>
          <p:cNvSpPr>
            <a:spLocks noGrp="1"/>
          </p:cNvSpPr>
          <p:nvPr>
            <p:ph type="sldNum" sz="quarter" idx="12"/>
          </p:nvPr>
        </p:nvSpPr>
        <p:spPr/>
        <p:txBody>
          <a:bodyPr/>
          <a:lstStyle/>
          <a:p>
            <a:pPr>
              <a:defRPr/>
            </a:pPr>
            <a:fld id="{98EE85C7-2B0F-47F4-AD88-46F712417F1C}" type="slidenum">
              <a:rPr lang="ru-RU" smtClean="0"/>
              <a:pPr>
                <a:defRPr/>
              </a:pPr>
              <a:t>14</a:t>
            </a:fld>
            <a:endParaRPr lang="ru-RU"/>
          </a:p>
        </p:txBody>
      </p:sp>
      <p:grpSp>
        <p:nvGrpSpPr>
          <p:cNvPr id="7" name="Группа 6"/>
          <p:cNvGrpSpPr/>
          <p:nvPr/>
        </p:nvGrpSpPr>
        <p:grpSpPr>
          <a:xfrm>
            <a:off x="0" y="0"/>
            <a:ext cx="9144000" cy="1224768"/>
            <a:chOff x="0" y="0"/>
            <a:chExt cx="9144000" cy="1224768"/>
          </a:xfrm>
        </p:grpSpPr>
        <p:sp>
          <p:nvSpPr>
            <p:cNvPr id="8" name="Прямоугольник 7"/>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p:cNvGrpSpPr/>
            <p:nvPr/>
          </p:nvGrpSpPr>
          <p:grpSpPr>
            <a:xfrm>
              <a:off x="6276967" y="188640"/>
              <a:ext cx="2427629" cy="1036128"/>
              <a:chOff x="6276967" y="381274"/>
              <a:chExt cx="2427629" cy="1036128"/>
            </a:xfrm>
          </p:grpSpPr>
          <p:sp>
            <p:nvSpPr>
              <p:cNvPr id="12"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3" name="Picture 3" descr="gerb"/>
              <p:cNvPicPr>
                <a:picLocks noChangeAspect="1" noChangeArrowheads="1"/>
              </p:cNvPicPr>
              <p:nvPr/>
            </p:nvPicPr>
            <p:blipFill>
              <a:blip r:embed="rId3">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1" name="Picture 23" descr="C:\Users\Oleg\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
          <p:cNvSpPr>
            <a:spLocks noGrp="1" noChangeArrowheads="1"/>
          </p:cNvSpPr>
          <p:nvPr>
            <p:ph type="title"/>
          </p:nvPr>
        </p:nvSpPr>
        <p:spPr>
          <a:xfrm>
            <a:off x="488477" y="1029857"/>
            <a:ext cx="8229600" cy="1054100"/>
          </a:xfrm>
        </p:spPr>
        <p:txBody>
          <a:bodyPr tIns="16560">
            <a:normAutofit/>
          </a:bodyPr>
          <a:lstStyle/>
          <a:p>
            <a:pPr eaLnBrk="1">
              <a:lnSpc>
                <a:spcPct val="98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Разминка</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9699" name="Rectangle 2"/>
              <p:cNvSpPr>
                <a:spLocks noGrp="1" noChangeArrowheads="1"/>
              </p:cNvSpPr>
              <p:nvPr>
                <p:ph idx="1"/>
              </p:nvPr>
            </p:nvSpPr>
            <p:spPr>
              <a:xfrm>
                <a:off x="457200" y="2083957"/>
                <a:ext cx="8229600" cy="3956481"/>
              </a:xfrm>
            </p:spPr>
            <p:txBody>
              <a:bodyPr>
                <a:normAutofit/>
              </a:bodyPr>
              <a:lstStyle/>
              <a:p>
                <a:pPr marL="273050" indent="-53975" eaLnBrk="1">
                  <a:buClrTx/>
                  <a:buSzPct val="45000"/>
                  <a:buFontTx/>
                  <a:buNone/>
                  <a:tabLst>
                    <a:tab pos="27305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endParaRPr lang="ru-RU" altLang="ru-RU" dirty="0" smtClean="0"/>
              </a:p>
              <a:p>
                <a:pPr marL="273050" indent="-53975" eaLnBrk="1">
                  <a:buClrTx/>
                  <a:buSzPct val="45000"/>
                  <a:buFontTx/>
                  <a:buNone/>
                  <a:tabLst>
                    <a:tab pos="27305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dirty="0" smtClean="0"/>
                  <a:t>Например</a:t>
                </a:r>
              </a:p>
              <a:p>
                <a:pPr marL="273050" indent="-53975" eaLnBrk="1">
                  <a:buClrTx/>
                  <a:buSzPct val="45000"/>
                  <a:buFontTx/>
                  <a:buNone/>
                  <a:tabLst>
                    <a:tab pos="27305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endParaRPr lang="ru-RU" altLang="ru-RU" dirty="0" smtClean="0"/>
              </a:p>
              <a:p>
                <a:pPr marL="273050" indent="-53975" eaLnBrk="1">
                  <a:buClrTx/>
                  <a:buSzPct val="45000"/>
                  <a:buFontTx/>
                  <a:buNone/>
                  <a:tabLst>
                    <a:tab pos="27305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14:m>
                  <m:oMathPara xmlns:m="http://schemas.openxmlformats.org/officeDocument/2006/math">
                    <m:oMathParaPr>
                      <m:jc m:val="centerGroup"/>
                    </m:oMathParaPr>
                    <m:oMath xmlns:m="http://schemas.openxmlformats.org/officeDocument/2006/math">
                      <m:r>
                        <a:rPr lang="ru-RU" altLang="ru-RU" b="0" i="1" smtClean="0">
                          <a:latin typeface="Cambria Math"/>
                        </a:rPr>
                        <m:t>1234567890+8765432109=</m:t>
                      </m:r>
                    </m:oMath>
                  </m:oMathPara>
                </a14:m>
                <a:endParaRPr lang="ru-RU" altLang="ru-RU" b="0" dirty="0" smtClean="0"/>
              </a:p>
              <a:p>
                <a:pPr marL="273050" indent="-53975" eaLnBrk="1">
                  <a:buClrTx/>
                  <a:buSzPct val="45000"/>
                  <a:buFontTx/>
                  <a:buNone/>
                  <a:tabLst>
                    <a:tab pos="27305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14:m>
                  <m:oMathPara xmlns:m="http://schemas.openxmlformats.org/officeDocument/2006/math">
                    <m:oMathParaPr>
                      <m:jc m:val="centerGroup"/>
                    </m:oMathParaPr>
                    <m:oMath xmlns:m="http://schemas.openxmlformats.org/officeDocument/2006/math">
                      <m:r>
                        <a:rPr lang="ru-RU" altLang="ru-RU" b="0" i="1" smtClean="0">
                          <a:latin typeface="Cambria Math"/>
                        </a:rPr>
                        <m:t>9999999999</m:t>
                      </m:r>
                    </m:oMath>
                  </m:oMathPara>
                </a14:m>
                <a:endParaRPr lang="ru-RU" altLang="ru-RU" dirty="0" smtClean="0"/>
              </a:p>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endParaRPr lang="ru-RU" altLang="ru-RU" b="1" dirty="0" smtClean="0"/>
              </a:p>
            </p:txBody>
          </p:sp>
        </mc:Choice>
        <mc:Fallback xmlns="">
          <p:sp>
            <p:nvSpPr>
              <p:cNvPr id="29699" name="Rectangle 2"/>
              <p:cNvSpPr>
                <a:spLocks noGrp="1" noRot="1" noChangeAspect="1" noMove="1" noResize="1" noEditPoints="1" noAdjustHandles="1" noChangeArrowheads="1" noChangeShapeType="1" noTextEdit="1"/>
              </p:cNvSpPr>
              <p:nvPr>
                <p:ph idx="1"/>
              </p:nvPr>
            </p:nvSpPr>
            <p:spPr>
              <a:xfrm>
                <a:off x="457200" y="2083957"/>
                <a:ext cx="8229600" cy="3956481"/>
              </a:xfrm>
              <a:blipFill rotWithShape="1">
                <a:blip r:embed="rId3"/>
                <a:stretch>
                  <a:fillRect/>
                </a:stretch>
              </a:blipFill>
            </p:spPr>
            <p:txBody>
              <a:bodyPr/>
              <a:lstStyle/>
              <a:p>
                <a:r>
                  <a:rPr lang="ru-RU">
                    <a:noFill/>
                  </a:rPr>
                  <a:t> </a:t>
                </a:r>
              </a:p>
            </p:txBody>
          </p:sp>
        </mc:Fallback>
      </mc:AlternateContent>
      <p:sp>
        <p:nvSpPr>
          <p:cNvPr id="5" name="Номер слайда 4"/>
          <p:cNvSpPr>
            <a:spLocks noGrp="1"/>
          </p:cNvSpPr>
          <p:nvPr>
            <p:ph type="sldNum" sz="quarter" idx="12"/>
          </p:nvPr>
        </p:nvSpPr>
        <p:spPr/>
        <p:txBody>
          <a:bodyPr/>
          <a:lstStyle/>
          <a:p>
            <a:pPr>
              <a:defRPr/>
            </a:pPr>
            <a:fld id="{7DC5BCE2-CE40-4F58-907C-2B4081308307}" type="slidenum">
              <a:rPr lang="ru-RU" smtClean="0"/>
              <a:pPr>
                <a:defRPr/>
              </a:pPr>
              <a:t>15</a:t>
            </a:fld>
            <a:endParaRPr lang="ru-RU"/>
          </a:p>
        </p:txBody>
      </p:sp>
      <p:grpSp>
        <p:nvGrpSpPr>
          <p:cNvPr id="6" name="Группа 5"/>
          <p:cNvGrpSpPr/>
          <p:nvPr/>
        </p:nvGrpSpPr>
        <p:grpSpPr>
          <a:xfrm>
            <a:off x="0" y="0"/>
            <a:ext cx="9144000" cy="1224768"/>
            <a:chOff x="0" y="0"/>
            <a:chExt cx="9144000" cy="1224768"/>
          </a:xfrm>
        </p:grpSpPr>
        <p:sp>
          <p:nvSpPr>
            <p:cNvPr id="7" name="Прямоугольник 6"/>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7"/>
            <p:cNvGrpSpPr/>
            <p:nvPr/>
          </p:nvGrpSpPr>
          <p:grpSpPr>
            <a:xfrm>
              <a:off x="6276967" y="188640"/>
              <a:ext cx="2427629" cy="1036128"/>
              <a:chOff x="6276967" y="381274"/>
              <a:chExt cx="2427629" cy="1036128"/>
            </a:xfrm>
          </p:grpSpPr>
          <p:sp>
            <p:nvSpPr>
              <p:cNvPr id="11"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2" name="Picture 3" descr="gerb"/>
              <p:cNvPicPr>
                <a:picLocks noChangeAspect="1" noChangeArrowheads="1"/>
              </p:cNvPicPr>
              <p:nvPr/>
            </p:nvPicPr>
            <p:blipFill>
              <a:blip r:embed="rId4">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0" name="Picture 23" descr="C:\Users\Oleg\Desktop\Без имени-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1"/>
          <p:cNvSpPr txBox="1">
            <a:spLocks noChangeArrowheads="1"/>
          </p:cNvSpPr>
          <p:nvPr/>
        </p:nvSpPr>
        <p:spPr>
          <a:xfrm>
            <a:off x="488477" y="1029857"/>
            <a:ext cx="8229600" cy="1054100"/>
          </a:xfrm>
          <a:prstGeom prst="rect">
            <a:avLst/>
          </a:prstGeom>
        </p:spPr>
        <p:txBody>
          <a:bodyPr vert="horz" lIns="91440" tIns="1656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Решение</a:t>
            </a:r>
            <a:endParaRPr lang="ru-RU" altLang="ru-RU" sz="4000" b="1" dirty="0">
              <a:solidFill>
                <a:srgbClr val="57B991"/>
              </a:solidFill>
              <a:latin typeface="Franklin Gothic Book"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idx="1"/>
          </p:nvPr>
        </p:nvSpPr>
        <p:spPr>
          <a:xfrm>
            <a:off x="457200" y="1988840"/>
            <a:ext cx="8229600" cy="4051598"/>
          </a:xfrm>
        </p:spPr>
        <p:txBody>
          <a:bodyPr>
            <a:normAutofit/>
          </a:bodyPr>
          <a:lstStyle/>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b="1" dirty="0" smtClean="0"/>
              <a:t>Задача 3.</a:t>
            </a:r>
            <a:r>
              <a:rPr lang="ru-RU" altLang="ru-RU" dirty="0" smtClean="0"/>
              <a:t> </a:t>
            </a:r>
          </a:p>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endParaRPr lang="ru-RU" altLang="ru-RU" dirty="0" smtClean="0"/>
          </a:p>
          <a:p>
            <a:pPr marL="863600" indent="-644525">
              <a:buSzPct val="45000"/>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dirty="0" smtClean="0"/>
              <a:t>	</a:t>
            </a:r>
            <a:r>
              <a:rPr lang="ru-RU" dirty="0"/>
              <a:t>В квадрате 7×7 клеток закрасьте некоторые клетки так, чтобы в каждой строке и в каждом столбце оказалось ровно по три закрашенных клетки.</a:t>
            </a:r>
            <a:endParaRPr lang="ru-RU" altLang="ru-RU" dirty="0" smtClean="0">
              <a:latin typeface="Arial" charset="0"/>
              <a:cs typeface="Arial" charset="0"/>
            </a:endParaRPr>
          </a:p>
        </p:txBody>
      </p:sp>
      <p:sp>
        <p:nvSpPr>
          <p:cNvPr id="23" name="Номер слайда 22"/>
          <p:cNvSpPr>
            <a:spLocks noGrp="1"/>
          </p:cNvSpPr>
          <p:nvPr>
            <p:ph type="sldNum" sz="quarter" idx="12"/>
          </p:nvPr>
        </p:nvSpPr>
        <p:spPr/>
        <p:txBody>
          <a:bodyPr/>
          <a:lstStyle/>
          <a:p>
            <a:pPr>
              <a:defRPr/>
            </a:pPr>
            <a:fld id="{BE87C352-E15D-4D4C-8D86-BC70E1AEE2DB}" type="slidenum">
              <a:rPr lang="ru-RU" smtClean="0"/>
              <a:pPr>
                <a:defRPr/>
              </a:pPr>
              <a:t>16</a:t>
            </a:fld>
            <a:endParaRPr lang="ru-RU"/>
          </a:p>
        </p:txBody>
      </p:sp>
      <p:sp>
        <p:nvSpPr>
          <p:cNvPr id="30724" name="Line 3"/>
          <p:cNvSpPr>
            <a:spLocks noChangeShapeType="1"/>
          </p:cNvSpPr>
          <p:nvPr/>
        </p:nvSpPr>
        <p:spPr bwMode="auto">
          <a:xfrm>
            <a:off x="4184650" y="4398963"/>
            <a:ext cx="1588"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grpSp>
        <p:nvGrpSpPr>
          <p:cNvPr id="7" name="Группа 6"/>
          <p:cNvGrpSpPr/>
          <p:nvPr/>
        </p:nvGrpSpPr>
        <p:grpSpPr>
          <a:xfrm>
            <a:off x="0" y="0"/>
            <a:ext cx="9144000" cy="1224768"/>
            <a:chOff x="0" y="0"/>
            <a:chExt cx="9144000" cy="1224768"/>
          </a:xfrm>
        </p:grpSpPr>
        <p:sp>
          <p:nvSpPr>
            <p:cNvPr id="8" name="Прямоугольник 7"/>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p:cNvGrpSpPr/>
            <p:nvPr/>
          </p:nvGrpSpPr>
          <p:grpSpPr>
            <a:xfrm>
              <a:off x="6276967" y="188640"/>
              <a:ext cx="2427629" cy="1036128"/>
              <a:chOff x="6276967" y="381274"/>
              <a:chExt cx="2427629" cy="1036128"/>
            </a:xfrm>
          </p:grpSpPr>
          <p:sp>
            <p:nvSpPr>
              <p:cNvPr id="12"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3" name="Picture 3" descr="gerb"/>
              <p:cNvPicPr>
                <a:picLocks noChangeAspect="1" noChangeArrowheads="1"/>
              </p:cNvPicPr>
              <p:nvPr/>
            </p:nvPicPr>
            <p:blipFill>
              <a:blip r:embed="rId3">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1" name="Picture 23" descr="C:\Users\Oleg\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
          <p:cNvSpPr>
            <a:spLocks noGrp="1" noChangeArrowheads="1"/>
          </p:cNvSpPr>
          <p:nvPr>
            <p:ph type="title"/>
          </p:nvPr>
        </p:nvSpPr>
        <p:spPr>
          <a:xfrm>
            <a:off x="488477" y="1029857"/>
            <a:ext cx="8229600" cy="1054100"/>
          </a:xfrm>
        </p:spPr>
        <p:txBody>
          <a:bodyPr tIns="16560">
            <a:normAutofit/>
          </a:bodyPr>
          <a:lstStyle/>
          <a:p>
            <a:pPr eaLnBrk="1">
              <a:lnSpc>
                <a:spcPct val="98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Разминка</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AF6F2B75-DF10-4CF6-B312-DE46D84B22AC}" type="slidenum">
              <a:rPr lang="ru-RU" smtClean="0"/>
              <a:pPr>
                <a:defRPr/>
              </a:pPr>
              <a:t>17</a:t>
            </a:fld>
            <a:endParaRPr lang="ru-RU" dirty="0"/>
          </a:p>
        </p:txBody>
      </p:sp>
      <p:sp>
        <p:nvSpPr>
          <p:cNvPr id="7" name="Rectangle 2"/>
          <p:cNvSpPr txBox="1">
            <a:spLocks noChangeArrowheads="1"/>
          </p:cNvSpPr>
          <p:nvPr/>
        </p:nvSpPr>
        <p:spPr>
          <a:xfrm>
            <a:off x="457200" y="2060575"/>
            <a:ext cx="8229600" cy="3979863"/>
          </a:xfrm>
          <a:prstGeom prst="rect">
            <a:avLst/>
          </a:prstGeom>
        </p:spPr>
        <p:txBody>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a:lstStyle>
          <a:p>
            <a:pPr marL="180975" indent="0" eaLnBrk="1">
              <a:lnSpc>
                <a:spcPct val="100000"/>
              </a:lnSpc>
              <a:buClrTx/>
              <a:buSzPct val="45000"/>
              <a:buFontTx/>
              <a:buNone/>
              <a:tabLst>
                <a:tab pos="180975"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endParaRPr lang="ru-RU" altLang="ru-RU" kern="0" dirty="0" smtClean="0"/>
          </a:p>
        </p:txBody>
      </p:sp>
      <p:grpSp>
        <p:nvGrpSpPr>
          <p:cNvPr id="8" name="Группа 7"/>
          <p:cNvGrpSpPr/>
          <p:nvPr/>
        </p:nvGrpSpPr>
        <p:grpSpPr>
          <a:xfrm>
            <a:off x="0" y="0"/>
            <a:ext cx="9144000" cy="1224768"/>
            <a:chOff x="0" y="0"/>
            <a:chExt cx="9144000" cy="1224768"/>
          </a:xfrm>
        </p:grpSpPr>
        <p:sp>
          <p:nvSpPr>
            <p:cNvPr id="9" name="Прямоугольник 8"/>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6276967" y="188640"/>
              <a:ext cx="2427629" cy="1036128"/>
              <a:chOff x="6276967" y="381274"/>
              <a:chExt cx="2427629" cy="1036128"/>
            </a:xfrm>
          </p:grpSpPr>
          <p:sp>
            <p:nvSpPr>
              <p:cNvPr id="13"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4" name="Picture 3" descr="gerb"/>
              <p:cNvPicPr>
                <a:picLocks noChangeAspect="1" noChangeArrowheads="1"/>
              </p:cNvPicPr>
              <p:nvPr/>
            </p:nvPicPr>
            <p:blipFill>
              <a:blip r:embed="rId3">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2" name="Picture 23" descr="C:\Users\Oleg\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
          <p:cNvSpPr txBox="1">
            <a:spLocks noChangeArrowheads="1"/>
          </p:cNvSpPr>
          <p:nvPr/>
        </p:nvSpPr>
        <p:spPr>
          <a:xfrm>
            <a:off x="488477" y="1029857"/>
            <a:ext cx="8229600" cy="1054100"/>
          </a:xfrm>
          <a:prstGeom prst="rect">
            <a:avLst/>
          </a:prstGeom>
        </p:spPr>
        <p:txBody>
          <a:bodyPr tIns="1656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Решение</a:t>
            </a:r>
            <a:endParaRPr lang="ru-RU" altLang="ru-RU" sz="4000" b="1" dirty="0">
              <a:solidFill>
                <a:srgbClr val="57B991"/>
              </a:solidFill>
              <a:latin typeface="Franklin Gothic Book" pitchFamily="34"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763480536"/>
              </p:ext>
            </p:extLst>
          </p:nvPr>
        </p:nvGraphicFramePr>
        <p:xfrm>
          <a:off x="2483768" y="1916829"/>
          <a:ext cx="4291042" cy="3744419"/>
        </p:xfrm>
        <a:graphic>
          <a:graphicData uri="http://schemas.openxmlformats.org/drawingml/2006/table">
            <a:tbl>
              <a:tblPr firstRow="1" bandRow="1">
                <a:tableStyleId>{5C22544A-7EE6-4342-B048-85BDC9FD1C3A}</a:tableStyleId>
              </a:tblPr>
              <a:tblGrid>
                <a:gridCol w="613006"/>
                <a:gridCol w="613006"/>
                <a:gridCol w="613006"/>
                <a:gridCol w="613006"/>
                <a:gridCol w="613006"/>
                <a:gridCol w="613006"/>
                <a:gridCol w="613006"/>
              </a:tblGrid>
              <a:tr h="534917">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4917">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4917">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534917">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4917">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r h="534917">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34917">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c>
                  <a:txBody>
                    <a:bodyPr/>
                    <a:lstStyle/>
                    <a:p>
                      <a:endParaRPr lang="ru-R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60000"/>
                        <a:lumOff val="40000"/>
                      </a:schemeClr>
                    </a:solidFill>
                  </a:tcPr>
                </a:tc>
              </a:tr>
            </a:tbl>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idx="1"/>
          </p:nvPr>
        </p:nvSpPr>
        <p:spPr>
          <a:xfrm>
            <a:off x="457200" y="1988840"/>
            <a:ext cx="8229600" cy="4051598"/>
          </a:xfrm>
        </p:spPr>
        <p:txBody>
          <a:bodyPr>
            <a:normAutofit/>
          </a:bodyPr>
          <a:lstStyle/>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b="1" dirty="0" smtClean="0"/>
              <a:t>Задача 4.</a:t>
            </a:r>
            <a:r>
              <a:rPr lang="ru-RU" altLang="ru-RU" dirty="0" smtClean="0"/>
              <a:t> </a:t>
            </a:r>
          </a:p>
          <a:p>
            <a:pPr marL="863600" indent="-644525">
              <a:buSzPct val="45000"/>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sz="2800" dirty="0" smtClean="0"/>
              <a:t>	</a:t>
            </a:r>
            <a:r>
              <a:rPr lang="ru-RU" sz="2800" dirty="0"/>
              <a:t>Есть два канала передачи данных. Если включить первый на минуту, а второй на 30 секунд, то вместе они пропустят 50 МБ. Если первый будет работать полминуты, а второй — минуту, то 70 МБ. Какой объём данных они передадут, если оба канала будут открыты минуту?</a:t>
            </a:r>
            <a:endParaRPr lang="ru-RU" altLang="ru-RU" sz="2800" dirty="0" smtClean="0">
              <a:latin typeface="Arial" charset="0"/>
              <a:cs typeface="Arial" charset="0"/>
            </a:endParaRPr>
          </a:p>
        </p:txBody>
      </p:sp>
      <p:sp>
        <p:nvSpPr>
          <p:cNvPr id="23" name="Номер слайда 22"/>
          <p:cNvSpPr>
            <a:spLocks noGrp="1"/>
          </p:cNvSpPr>
          <p:nvPr>
            <p:ph type="sldNum" sz="quarter" idx="12"/>
          </p:nvPr>
        </p:nvSpPr>
        <p:spPr/>
        <p:txBody>
          <a:bodyPr/>
          <a:lstStyle/>
          <a:p>
            <a:pPr>
              <a:defRPr/>
            </a:pPr>
            <a:fld id="{BE87C352-E15D-4D4C-8D86-BC70E1AEE2DB}" type="slidenum">
              <a:rPr lang="ru-RU" smtClean="0"/>
              <a:pPr>
                <a:defRPr/>
              </a:pPr>
              <a:t>18</a:t>
            </a:fld>
            <a:endParaRPr lang="ru-RU"/>
          </a:p>
        </p:txBody>
      </p:sp>
      <p:sp>
        <p:nvSpPr>
          <p:cNvPr id="30724" name="Line 3"/>
          <p:cNvSpPr>
            <a:spLocks noChangeShapeType="1"/>
          </p:cNvSpPr>
          <p:nvPr/>
        </p:nvSpPr>
        <p:spPr bwMode="auto">
          <a:xfrm>
            <a:off x="4184650" y="4398963"/>
            <a:ext cx="1588"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grpSp>
        <p:nvGrpSpPr>
          <p:cNvPr id="7" name="Группа 6"/>
          <p:cNvGrpSpPr/>
          <p:nvPr/>
        </p:nvGrpSpPr>
        <p:grpSpPr>
          <a:xfrm>
            <a:off x="0" y="0"/>
            <a:ext cx="9144000" cy="1224768"/>
            <a:chOff x="0" y="0"/>
            <a:chExt cx="9144000" cy="1224768"/>
          </a:xfrm>
        </p:grpSpPr>
        <p:sp>
          <p:nvSpPr>
            <p:cNvPr id="8" name="Прямоугольник 7"/>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p:cNvGrpSpPr/>
            <p:nvPr/>
          </p:nvGrpSpPr>
          <p:grpSpPr>
            <a:xfrm>
              <a:off x="6276967" y="188640"/>
              <a:ext cx="2427629" cy="1036128"/>
              <a:chOff x="6276967" y="381274"/>
              <a:chExt cx="2427629" cy="1036128"/>
            </a:xfrm>
          </p:grpSpPr>
          <p:sp>
            <p:nvSpPr>
              <p:cNvPr id="12"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3" name="Picture 3" descr="gerb"/>
              <p:cNvPicPr>
                <a:picLocks noChangeAspect="1" noChangeArrowheads="1"/>
              </p:cNvPicPr>
              <p:nvPr/>
            </p:nvPicPr>
            <p:blipFill>
              <a:blip r:embed="rId3">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1" name="Picture 23" descr="C:\Users\Oleg\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
          <p:cNvSpPr txBox="1">
            <a:spLocks noChangeArrowheads="1"/>
          </p:cNvSpPr>
          <p:nvPr/>
        </p:nvSpPr>
        <p:spPr>
          <a:xfrm>
            <a:off x="488477" y="1029857"/>
            <a:ext cx="8229600" cy="1054100"/>
          </a:xfrm>
          <a:prstGeom prst="rect">
            <a:avLst/>
          </a:prstGeom>
        </p:spPr>
        <p:txBody>
          <a:bodyPr vert="horz" lIns="91440" tIns="1656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smtClean="0">
                <a:solidFill>
                  <a:srgbClr val="57B991"/>
                </a:solidFill>
                <a:latin typeface="Franklin Gothic Book" pitchFamily="34" charset="0"/>
              </a:rPr>
              <a:t>Разминка</a:t>
            </a:r>
            <a:endParaRPr lang="ru-RU" altLang="ru-RU" sz="4000" b="1" dirty="0">
              <a:solidFill>
                <a:srgbClr val="57B991"/>
              </a:solidFill>
              <a:latin typeface="Franklin Gothic Book" pitchFamily="34" charset="0"/>
            </a:endParaRPr>
          </a:p>
        </p:txBody>
      </p:sp>
    </p:spTree>
    <p:extLst>
      <p:ext uri="{BB962C8B-B14F-4D97-AF65-F5344CB8AC3E}">
        <p14:creationId xmlns:p14="http://schemas.microsoft.com/office/powerpoint/2010/main" val="996468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AF6F2B75-DF10-4CF6-B312-DE46D84B22AC}" type="slidenum">
              <a:rPr lang="ru-RU" smtClean="0"/>
              <a:pPr>
                <a:defRPr/>
              </a:pPr>
              <a:t>19</a:t>
            </a:fld>
            <a:endParaRPr lang="ru-RU"/>
          </a:p>
        </p:txBody>
      </p:sp>
      <mc:AlternateContent xmlns:mc="http://schemas.openxmlformats.org/markup-compatibility/2006" xmlns:a14="http://schemas.microsoft.com/office/drawing/2010/main">
        <mc:Choice Requires="a14">
          <p:sp>
            <p:nvSpPr>
              <p:cNvPr id="7" name="Rectangle 2"/>
              <p:cNvSpPr txBox="1">
                <a:spLocks noChangeArrowheads="1"/>
              </p:cNvSpPr>
              <p:nvPr/>
            </p:nvSpPr>
            <p:spPr>
              <a:xfrm>
                <a:off x="457200" y="1700809"/>
                <a:ext cx="8229600" cy="4339630"/>
              </a:xfrm>
              <a:prstGeom prst="rect">
                <a:avLst/>
              </a:prstGeom>
            </p:spPr>
            <p:txBody>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a:lstStyle>
              <a:p>
                <a:pPr marL="177800" indent="0" eaLnBrk="1">
                  <a:buClrTx/>
                  <a:buSzPct val="45000"/>
                  <a:buFontTx/>
                  <a:buNone/>
                  <a:tabLst>
                    <a:tab pos="27305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sz="2800" i="1" dirty="0" smtClean="0"/>
                  <a:t>Обозначим объёмы </a:t>
                </a:r>
                <a:r>
                  <a:rPr lang="ru-RU" sz="2800" i="1" dirty="0"/>
                  <a:t>информации, передаваемые за минуту через первый и второй канал, </a:t>
                </a:r>
                <a:r>
                  <a:rPr lang="ru-RU" sz="2800" i="1" dirty="0" smtClean="0"/>
                  <a:t>как А</a:t>
                </a:r>
                <a:r>
                  <a:rPr lang="ru-RU" sz="2800" i="1" dirty="0"/>
                  <a:t> и B соответственно. </a:t>
                </a:r>
                <a:r>
                  <a:rPr lang="ru-RU" sz="2800" i="1" dirty="0" smtClean="0"/>
                  <a:t>Условия </a:t>
                </a:r>
                <a:r>
                  <a:rPr lang="ru-RU" sz="2800" i="1" dirty="0"/>
                  <a:t>задачи можно записать так: </a:t>
                </a:r>
                <a:r>
                  <a:rPr lang="ru-RU" sz="2800" i="1" dirty="0" smtClean="0"/>
                  <a:t>		</a:t>
                </a:r>
              </a:p>
              <a:p>
                <a:pPr marL="177800" indent="0" eaLnBrk="1">
                  <a:buClrTx/>
                  <a:buSzPct val="45000"/>
                  <a:buFontTx/>
                  <a:buNone/>
                  <a:tabLst>
                    <a:tab pos="27305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14:m>
                  <m:oMath xmlns:m="http://schemas.openxmlformats.org/officeDocument/2006/math">
                    <m:r>
                      <a:rPr lang="en-US" sz="2800" b="0" i="1" dirty="0" smtClean="0">
                        <a:latin typeface="Cambria Math"/>
                      </a:rPr>
                      <m:t>𝐴</m:t>
                    </m:r>
                    <m:r>
                      <a:rPr lang="ru-RU" sz="2800" i="1" dirty="0" smtClean="0">
                        <a:latin typeface="Cambria Math"/>
                      </a:rPr>
                      <m:t>+ 0,5</m:t>
                    </m:r>
                    <m:r>
                      <a:rPr lang="ru-RU" sz="2800" i="1" dirty="0" smtClean="0">
                        <a:latin typeface="Cambria Math"/>
                      </a:rPr>
                      <m:t>𝐵</m:t>
                    </m:r>
                    <m:r>
                      <a:rPr lang="ru-RU" sz="2800" i="1" dirty="0" smtClean="0">
                        <a:latin typeface="Cambria Math"/>
                      </a:rPr>
                      <m:t> = 50; 0,5</m:t>
                    </m:r>
                    <m:r>
                      <a:rPr lang="en-US" sz="2800" b="0" i="1" dirty="0" smtClean="0">
                        <a:latin typeface="Cambria Math"/>
                      </a:rPr>
                      <m:t>𝐴</m:t>
                    </m:r>
                    <m:r>
                      <a:rPr lang="ru-RU" sz="2800" i="1" dirty="0" smtClean="0">
                        <a:latin typeface="Cambria Math"/>
                      </a:rPr>
                      <m:t> + </m:t>
                    </m:r>
                    <m:r>
                      <a:rPr lang="ru-RU" sz="2800" i="1" dirty="0" smtClean="0">
                        <a:latin typeface="Cambria Math"/>
                      </a:rPr>
                      <m:t>𝐵</m:t>
                    </m:r>
                    <m:r>
                      <a:rPr lang="ru-RU" sz="2800" i="1" dirty="0" smtClean="0">
                        <a:latin typeface="Cambria Math"/>
                      </a:rPr>
                      <m:t> = 70.</m:t>
                    </m:r>
                  </m:oMath>
                </a14:m>
                <a:r>
                  <a:rPr lang="ru-RU" sz="2800" i="1" dirty="0" smtClean="0"/>
                  <a:t> </a:t>
                </a:r>
              </a:p>
              <a:p>
                <a:pPr marL="177800" indent="0" eaLnBrk="1">
                  <a:buClrTx/>
                  <a:buSzPct val="45000"/>
                  <a:buFontTx/>
                  <a:buNone/>
                  <a:tabLst>
                    <a:tab pos="27305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sz="2800" i="1" dirty="0" smtClean="0"/>
                  <a:t>Сложим </a:t>
                </a:r>
                <a:r>
                  <a:rPr lang="ru-RU" sz="2800" i="1" dirty="0"/>
                  <a:t>эти уравнения: </a:t>
                </a:r>
                <a:r>
                  <a:rPr lang="ru-RU" sz="2800" i="1" dirty="0" smtClean="0"/>
                  <a:t>	</a:t>
                </a:r>
                <a14:m>
                  <m:oMath xmlns:m="http://schemas.openxmlformats.org/officeDocument/2006/math">
                    <m:r>
                      <a:rPr lang="ru-RU" sz="2800" i="1" dirty="0" smtClean="0">
                        <a:latin typeface="Cambria Math"/>
                      </a:rPr>
                      <m:t>1,5</m:t>
                    </m:r>
                    <m:r>
                      <a:rPr lang="ru-RU" sz="2800" i="1" dirty="0" smtClean="0">
                        <a:latin typeface="Cambria Math"/>
                      </a:rPr>
                      <m:t>𝐴</m:t>
                    </m:r>
                    <m:r>
                      <a:rPr lang="ru-RU" sz="2800" i="1" dirty="0" smtClean="0">
                        <a:latin typeface="Cambria Math"/>
                      </a:rPr>
                      <m:t> + 1,5</m:t>
                    </m:r>
                    <m:r>
                      <a:rPr lang="ru-RU" sz="2800" i="1" dirty="0">
                        <a:latin typeface="Cambria Math"/>
                      </a:rPr>
                      <m:t>𝐵</m:t>
                    </m:r>
                    <m:r>
                      <a:rPr lang="ru-RU" sz="2800" i="1" dirty="0">
                        <a:latin typeface="Cambria Math"/>
                      </a:rPr>
                      <m:t> = 120 ⟹</m:t>
                    </m:r>
                  </m:oMath>
                </a14:m>
                <a:r>
                  <a:rPr lang="ru-RU" sz="2800" i="1" dirty="0"/>
                  <a:t> </a:t>
                </a:r>
                <a14:m>
                  <m:oMath xmlns:m="http://schemas.openxmlformats.org/officeDocument/2006/math">
                    <m:r>
                      <a:rPr lang="ru-RU" sz="2800" i="1" dirty="0" smtClean="0">
                        <a:latin typeface="Cambria Math"/>
                      </a:rPr>
                      <m:t>𝐴</m:t>
                    </m:r>
                    <m:r>
                      <a:rPr lang="ru-RU" sz="2800" i="1" dirty="0" smtClean="0">
                        <a:latin typeface="Cambria Math"/>
                      </a:rPr>
                      <m:t> + </m:t>
                    </m:r>
                    <m:r>
                      <a:rPr lang="ru-RU" sz="2800" i="1" dirty="0" smtClean="0">
                        <a:latin typeface="Cambria Math"/>
                      </a:rPr>
                      <m:t>𝐵</m:t>
                    </m:r>
                    <m:r>
                      <a:rPr lang="ru-RU" sz="2800" i="1" dirty="0" smtClean="0">
                        <a:latin typeface="Cambria Math"/>
                      </a:rPr>
                      <m:t> = 120 :1,5=80</m:t>
                    </m:r>
                  </m:oMath>
                </a14:m>
                <a:endParaRPr lang="ru-RU" altLang="ru-RU" kern="0" dirty="0" smtClean="0"/>
              </a:p>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800" b="1" kern="0" dirty="0" smtClean="0"/>
                  <a:t>Ответ. 80 МБ.</a:t>
                </a:r>
              </a:p>
            </p:txBody>
          </p:sp>
        </mc:Choice>
        <mc:Fallback xmlns="">
          <p:sp>
            <p:nvSpPr>
              <p:cNvPr id="7" name="Rectangle 2"/>
              <p:cNvSpPr txBox="1">
                <a:spLocks noRot="1" noChangeAspect="1" noMove="1" noResize="1" noEditPoints="1" noAdjustHandles="1" noChangeArrowheads="1" noChangeShapeType="1" noTextEdit="1"/>
              </p:cNvSpPr>
              <p:nvPr/>
            </p:nvSpPr>
            <p:spPr>
              <a:xfrm>
                <a:off x="457200" y="1700809"/>
                <a:ext cx="8229600" cy="4339630"/>
              </a:xfrm>
              <a:prstGeom prst="rect">
                <a:avLst/>
              </a:prstGeom>
              <a:blipFill rotWithShape="1">
                <a:blip r:embed="rId3"/>
                <a:stretch>
                  <a:fillRect t="-1966" r="-444"/>
                </a:stretch>
              </a:blipFill>
            </p:spPr>
            <p:txBody>
              <a:bodyPr/>
              <a:lstStyle/>
              <a:p>
                <a:r>
                  <a:rPr lang="ru-RU">
                    <a:noFill/>
                  </a:rPr>
                  <a:t> </a:t>
                </a:r>
              </a:p>
            </p:txBody>
          </p:sp>
        </mc:Fallback>
      </mc:AlternateContent>
      <p:grpSp>
        <p:nvGrpSpPr>
          <p:cNvPr id="8" name="Группа 7"/>
          <p:cNvGrpSpPr/>
          <p:nvPr/>
        </p:nvGrpSpPr>
        <p:grpSpPr>
          <a:xfrm>
            <a:off x="0" y="0"/>
            <a:ext cx="9144000" cy="1224768"/>
            <a:chOff x="0" y="0"/>
            <a:chExt cx="9144000" cy="1224768"/>
          </a:xfrm>
        </p:grpSpPr>
        <p:sp>
          <p:nvSpPr>
            <p:cNvPr id="9" name="Прямоугольник 8"/>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6276967" y="188640"/>
              <a:ext cx="2427629" cy="1036128"/>
              <a:chOff x="6276967" y="381274"/>
              <a:chExt cx="2427629" cy="1036128"/>
            </a:xfrm>
          </p:grpSpPr>
          <p:sp>
            <p:nvSpPr>
              <p:cNvPr id="13"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4" name="Picture 3" descr="gerb"/>
              <p:cNvPicPr>
                <a:picLocks noChangeAspect="1" noChangeArrowheads="1"/>
              </p:cNvPicPr>
              <p:nvPr/>
            </p:nvPicPr>
            <p:blipFill>
              <a:blip r:embed="rId4">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2" name="Picture 23" descr="C:\Users\Oleg\Desktop\Без имени-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
          <p:cNvSpPr txBox="1">
            <a:spLocks noChangeArrowheads="1"/>
          </p:cNvSpPr>
          <p:nvPr/>
        </p:nvSpPr>
        <p:spPr>
          <a:xfrm>
            <a:off x="488477" y="1029857"/>
            <a:ext cx="8229600" cy="1054100"/>
          </a:xfrm>
          <a:prstGeom prst="rect">
            <a:avLst/>
          </a:prstGeom>
        </p:spPr>
        <p:txBody>
          <a:bodyPr tIns="1656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Решение</a:t>
            </a:r>
            <a:endParaRPr lang="ru-RU" altLang="ru-RU" sz="4000" b="1" dirty="0">
              <a:solidFill>
                <a:srgbClr val="57B991"/>
              </a:solidFill>
              <a:latin typeface="Franklin Gothic Book" pitchFamily="34" charset="0"/>
            </a:endParaRPr>
          </a:p>
        </p:txBody>
      </p:sp>
    </p:spTree>
    <p:extLst>
      <p:ext uri="{BB962C8B-B14F-4D97-AF65-F5344CB8AC3E}">
        <p14:creationId xmlns:p14="http://schemas.microsoft.com/office/powerpoint/2010/main" val="3675317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103635" y="2081297"/>
            <a:ext cx="3312368" cy="369332"/>
          </a:xfrm>
          <a:prstGeom prst="rect">
            <a:avLst/>
          </a:prstGeom>
        </p:spPr>
        <p:txBody>
          <a:bodyPr wrap="square">
            <a:spAutoFit/>
          </a:bodyPr>
          <a:lstStyle/>
          <a:p>
            <a:pPr marL="106363" indent="0" eaLnBrk="1" hangingPunct="1">
              <a:spcBef>
                <a:spcPts val="0"/>
              </a:spcBef>
              <a:buClr>
                <a:srgbClr val="57B991"/>
              </a:buClr>
              <a:buSzPct val="45000"/>
            </a:pPr>
            <a:r>
              <a:rPr lang="ru-RU" altLang="ru-RU" b="1" dirty="0" smtClean="0">
                <a:solidFill>
                  <a:schemeClr val="tx2"/>
                </a:solidFill>
                <a:latin typeface="Times New Roman" pitchFamily="16" charset="0"/>
                <a:cs typeface="msmincho" charset="0"/>
              </a:rPr>
              <a:t>КАК ПРИНЯТЬ УЧАСТИЕ?</a:t>
            </a:r>
          </a:p>
        </p:txBody>
      </p:sp>
      <p:sp>
        <p:nvSpPr>
          <p:cNvPr id="4" name="Прямоугольник 3"/>
          <p:cNvSpPr/>
          <p:nvPr/>
        </p:nvSpPr>
        <p:spPr>
          <a:xfrm>
            <a:off x="1924647" y="4279005"/>
            <a:ext cx="2071289" cy="646331"/>
          </a:xfrm>
          <a:prstGeom prst="rect">
            <a:avLst/>
          </a:prstGeom>
        </p:spPr>
        <p:txBody>
          <a:bodyPr wrap="square">
            <a:spAutoFit/>
          </a:bodyPr>
          <a:lstStyle/>
          <a:p>
            <a:pPr marL="106363" indent="0" eaLnBrk="1" hangingPunct="1">
              <a:spcBef>
                <a:spcPts val="0"/>
              </a:spcBef>
              <a:buClr>
                <a:srgbClr val="57B991"/>
              </a:buClr>
              <a:buSzPct val="45000"/>
            </a:pPr>
            <a:r>
              <a:rPr lang="ru-RU" altLang="ru-RU" dirty="0" smtClean="0">
                <a:solidFill>
                  <a:schemeClr val="tx2"/>
                </a:solidFill>
                <a:latin typeface="Times New Roman" pitchFamily="16" charset="0"/>
                <a:cs typeface="msmincho" charset="0"/>
              </a:rPr>
              <a:t>Учащиеся </a:t>
            </a:r>
            <a:r>
              <a:rPr lang="ru-RU" altLang="ru-RU" dirty="0">
                <a:solidFill>
                  <a:schemeClr val="tx2"/>
                </a:solidFill>
                <a:latin typeface="Times New Roman" pitchFamily="16" charset="0"/>
                <a:cs typeface="msmincho" charset="0"/>
              </a:rPr>
              <a:t>одной параллели</a:t>
            </a:r>
          </a:p>
        </p:txBody>
      </p:sp>
      <p:sp>
        <p:nvSpPr>
          <p:cNvPr id="13" name="Прямоугольник 12"/>
          <p:cNvSpPr/>
          <p:nvPr/>
        </p:nvSpPr>
        <p:spPr>
          <a:xfrm>
            <a:off x="1954590" y="5209320"/>
            <a:ext cx="3096344" cy="707886"/>
          </a:xfrm>
          <a:prstGeom prst="rect">
            <a:avLst/>
          </a:prstGeom>
        </p:spPr>
        <p:txBody>
          <a:bodyPr wrap="square">
            <a:spAutoFit/>
          </a:bodyPr>
          <a:lstStyle/>
          <a:p>
            <a:pPr marL="106363" indent="0" eaLnBrk="1" hangingPunct="1">
              <a:spcBef>
                <a:spcPts val="0"/>
              </a:spcBef>
              <a:buClr>
                <a:srgbClr val="57B991"/>
              </a:buClr>
              <a:buSzPct val="45000"/>
            </a:pPr>
            <a:r>
              <a:rPr lang="ru-RU" altLang="ru-RU" dirty="0">
                <a:solidFill>
                  <a:schemeClr val="tx2"/>
                </a:solidFill>
                <a:latin typeface="Times New Roman" pitchFamily="16" charset="0"/>
                <a:cs typeface="msmincho" charset="0"/>
              </a:rPr>
              <a:t>Н</a:t>
            </a:r>
            <a:r>
              <a:rPr lang="ru-RU" altLang="ru-RU" dirty="0" smtClean="0">
                <a:solidFill>
                  <a:schemeClr val="tx2"/>
                </a:solidFill>
                <a:latin typeface="Times New Roman" pitchFamily="16" charset="0"/>
                <a:cs typeface="msmincho" charset="0"/>
              </a:rPr>
              <a:t>е </a:t>
            </a:r>
            <a:r>
              <a:rPr lang="ru-RU" altLang="ru-RU" dirty="0">
                <a:solidFill>
                  <a:schemeClr val="tx2"/>
                </a:solidFill>
                <a:latin typeface="Times New Roman" pitchFamily="16" charset="0"/>
                <a:cs typeface="msmincho" charset="0"/>
              </a:rPr>
              <a:t>более </a:t>
            </a:r>
            <a:r>
              <a:rPr lang="ru-RU" altLang="ru-RU" sz="4000" b="1" dirty="0">
                <a:solidFill>
                  <a:srgbClr val="57B991"/>
                </a:solidFill>
                <a:latin typeface="Times New Roman" pitchFamily="16" charset="0"/>
                <a:cs typeface="msmincho" charset="0"/>
              </a:rPr>
              <a:t>4</a:t>
            </a:r>
            <a:r>
              <a:rPr lang="ru-RU" altLang="ru-RU" b="1" dirty="0">
                <a:solidFill>
                  <a:srgbClr val="57B991"/>
                </a:solidFill>
                <a:latin typeface="Times New Roman" pitchFamily="16" charset="0"/>
                <a:cs typeface="msmincho" charset="0"/>
              </a:rPr>
              <a:t>-х </a:t>
            </a:r>
            <a:r>
              <a:rPr lang="ru-RU" altLang="ru-RU" dirty="0">
                <a:solidFill>
                  <a:schemeClr val="tx2"/>
                </a:solidFill>
                <a:latin typeface="Times New Roman" pitchFamily="16" charset="0"/>
                <a:cs typeface="msmincho" charset="0"/>
              </a:rPr>
              <a:t>человек</a:t>
            </a:r>
          </a:p>
        </p:txBody>
      </p:sp>
      <p:sp>
        <p:nvSpPr>
          <p:cNvPr id="14" name="Прямоугольник 13"/>
          <p:cNvSpPr/>
          <p:nvPr/>
        </p:nvSpPr>
        <p:spPr>
          <a:xfrm>
            <a:off x="5310337" y="5594040"/>
            <a:ext cx="3366119" cy="646331"/>
          </a:xfrm>
          <a:prstGeom prst="rect">
            <a:avLst/>
          </a:prstGeom>
        </p:spPr>
        <p:txBody>
          <a:bodyPr wrap="square">
            <a:spAutoFit/>
          </a:bodyPr>
          <a:lstStyle/>
          <a:p>
            <a:pPr marL="106363" indent="0" algn="ctr" eaLnBrk="1" hangingPunct="1">
              <a:spcBef>
                <a:spcPts val="0"/>
              </a:spcBef>
              <a:buClr>
                <a:srgbClr val="57B991"/>
              </a:buClr>
              <a:buSzPct val="45000"/>
            </a:pPr>
            <a:r>
              <a:rPr lang="ru-RU" altLang="ru-RU" dirty="0" smtClean="0">
                <a:solidFill>
                  <a:schemeClr val="tx2"/>
                </a:solidFill>
                <a:latin typeface="Times New Roman" pitchFamily="16" charset="0"/>
                <a:cs typeface="msmincho" charset="0"/>
              </a:rPr>
              <a:t>Чистую </a:t>
            </a:r>
            <a:r>
              <a:rPr lang="ru-RU" altLang="ru-RU" dirty="0">
                <a:solidFill>
                  <a:schemeClr val="tx2"/>
                </a:solidFill>
                <a:latin typeface="Times New Roman" pitchFamily="16" charset="0"/>
                <a:cs typeface="msmincho" charset="0"/>
              </a:rPr>
              <a:t>тетрадь и </a:t>
            </a:r>
            <a:r>
              <a:rPr lang="ru-RU" altLang="ru-RU" dirty="0" smtClean="0">
                <a:solidFill>
                  <a:schemeClr val="tx2"/>
                </a:solidFill>
                <a:latin typeface="Times New Roman" pitchFamily="16" charset="0"/>
                <a:cs typeface="msmincho" charset="0"/>
              </a:rPr>
              <a:t/>
            </a:r>
            <a:br>
              <a:rPr lang="ru-RU" altLang="ru-RU" dirty="0" smtClean="0">
                <a:solidFill>
                  <a:schemeClr val="tx2"/>
                </a:solidFill>
                <a:latin typeface="Times New Roman" pitchFamily="16" charset="0"/>
                <a:cs typeface="msmincho" charset="0"/>
              </a:rPr>
            </a:br>
            <a:r>
              <a:rPr lang="ru-RU" altLang="ru-RU" dirty="0" smtClean="0">
                <a:solidFill>
                  <a:schemeClr val="tx2"/>
                </a:solidFill>
                <a:latin typeface="Times New Roman" pitchFamily="16" charset="0"/>
                <a:cs typeface="msmincho" charset="0"/>
              </a:rPr>
              <a:t>письменные </a:t>
            </a:r>
            <a:r>
              <a:rPr lang="ru-RU" altLang="ru-RU" dirty="0">
                <a:solidFill>
                  <a:schemeClr val="tx2"/>
                </a:solidFill>
                <a:latin typeface="Times New Roman" pitchFamily="16" charset="0"/>
                <a:cs typeface="msmincho" charset="0"/>
              </a:rPr>
              <a:t>принадлежности</a:t>
            </a:r>
          </a:p>
        </p:txBody>
      </p:sp>
      <p:sp>
        <p:nvSpPr>
          <p:cNvPr id="15" name="Прямоугольник 14"/>
          <p:cNvSpPr/>
          <p:nvPr/>
        </p:nvSpPr>
        <p:spPr>
          <a:xfrm>
            <a:off x="286411" y="1808819"/>
            <a:ext cx="1034764" cy="923330"/>
          </a:xfrm>
          <a:prstGeom prst="rect">
            <a:avLst/>
          </a:prstGeom>
        </p:spPr>
        <p:txBody>
          <a:bodyPr wrap="square">
            <a:spAutoFit/>
          </a:bodyPr>
          <a:lstStyle/>
          <a:p>
            <a:pPr marL="106363" indent="0" eaLnBrk="1" hangingPunct="1">
              <a:spcBef>
                <a:spcPts val="0"/>
              </a:spcBef>
              <a:buClr>
                <a:srgbClr val="57B991"/>
              </a:buClr>
              <a:buSzPct val="45000"/>
            </a:pPr>
            <a:r>
              <a:rPr lang="en-US" altLang="ru-RU" sz="5400" b="1" dirty="0" smtClean="0">
                <a:solidFill>
                  <a:schemeClr val="tx2"/>
                </a:solidFill>
                <a:latin typeface="Stencil" pitchFamily="82" charset="0"/>
                <a:cs typeface="msmincho" charset="0"/>
              </a:rPr>
              <a:t>1</a:t>
            </a:r>
            <a:r>
              <a:rPr lang="en-US" altLang="ru-RU" sz="2800" b="1" dirty="0" smtClean="0">
                <a:solidFill>
                  <a:schemeClr val="tx2"/>
                </a:solidFill>
                <a:latin typeface="Stencil" pitchFamily="82" charset="0"/>
                <a:cs typeface="msmincho" charset="0"/>
              </a:rPr>
              <a:t>.</a:t>
            </a:r>
            <a:endParaRPr lang="ru-RU" altLang="ru-RU" sz="5400" b="1" dirty="0">
              <a:solidFill>
                <a:schemeClr val="tx2"/>
              </a:solidFill>
              <a:latin typeface="Times New Roman" pitchFamily="16" charset="0"/>
              <a:cs typeface="msmincho" charset="0"/>
            </a:endParaRPr>
          </a:p>
        </p:txBody>
      </p:sp>
      <p:sp>
        <p:nvSpPr>
          <p:cNvPr id="20" name="Прямоугольник 19"/>
          <p:cNvSpPr/>
          <p:nvPr/>
        </p:nvSpPr>
        <p:spPr>
          <a:xfrm>
            <a:off x="286411" y="3183359"/>
            <a:ext cx="1034764" cy="923330"/>
          </a:xfrm>
          <a:prstGeom prst="rect">
            <a:avLst/>
          </a:prstGeom>
        </p:spPr>
        <p:txBody>
          <a:bodyPr wrap="square">
            <a:spAutoFit/>
          </a:bodyPr>
          <a:lstStyle/>
          <a:p>
            <a:pPr marL="106363" indent="0" eaLnBrk="1" hangingPunct="1">
              <a:spcBef>
                <a:spcPts val="0"/>
              </a:spcBef>
              <a:buClr>
                <a:srgbClr val="57B991"/>
              </a:buClr>
              <a:buSzPct val="45000"/>
            </a:pPr>
            <a:r>
              <a:rPr lang="ru-RU" altLang="ru-RU" sz="5400" b="1" dirty="0" smtClean="0">
                <a:solidFill>
                  <a:schemeClr val="tx2"/>
                </a:solidFill>
                <a:latin typeface="Stencil" pitchFamily="82" charset="0"/>
                <a:cs typeface="msmincho" charset="0"/>
              </a:rPr>
              <a:t>2</a:t>
            </a:r>
            <a:r>
              <a:rPr lang="en-US" altLang="ru-RU" sz="2800" b="1" dirty="0" smtClean="0">
                <a:solidFill>
                  <a:schemeClr val="tx2"/>
                </a:solidFill>
                <a:latin typeface="Stencil" pitchFamily="82" charset="0"/>
                <a:cs typeface="msmincho" charset="0"/>
              </a:rPr>
              <a:t>.</a:t>
            </a:r>
            <a:endParaRPr lang="ru-RU" altLang="ru-RU" sz="5400" b="1" dirty="0">
              <a:solidFill>
                <a:schemeClr val="tx2"/>
              </a:solidFill>
              <a:latin typeface="Times New Roman" pitchFamily="16" charset="0"/>
              <a:cs typeface="msmincho" charset="0"/>
            </a:endParaRPr>
          </a:p>
        </p:txBody>
      </p:sp>
      <p:pic>
        <p:nvPicPr>
          <p:cNvPr id="2063" name="Picture 15" descr="https://openclipart.org/image/2400px/svg_to_png/195047/Friends.png"/>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7976" y="4279005"/>
            <a:ext cx="1351317" cy="1576646"/>
          </a:xfrm>
          <a:prstGeom prst="rect">
            <a:avLst/>
          </a:prstGeom>
          <a:noFill/>
          <a:extLst>
            <a:ext uri="{909E8E84-426E-40DD-AFC4-6F175D3DCCD1}">
              <a14:hiddenFill xmlns:a14="http://schemas.microsoft.com/office/drawing/2010/main">
                <a:solidFill>
                  <a:srgbClr val="FFFFFF"/>
                </a:solidFill>
              </a14:hiddenFill>
            </a:ext>
          </a:extLst>
        </p:spPr>
      </p:pic>
      <p:sp>
        <p:nvSpPr>
          <p:cNvPr id="33" name="Прямоугольник 32"/>
          <p:cNvSpPr/>
          <p:nvPr/>
        </p:nvSpPr>
        <p:spPr>
          <a:xfrm>
            <a:off x="1103634" y="3471707"/>
            <a:ext cx="3974120" cy="369332"/>
          </a:xfrm>
          <a:prstGeom prst="rect">
            <a:avLst/>
          </a:prstGeom>
        </p:spPr>
        <p:txBody>
          <a:bodyPr wrap="square">
            <a:spAutoFit/>
          </a:bodyPr>
          <a:lstStyle/>
          <a:p>
            <a:pPr marL="106363" indent="0" eaLnBrk="1" hangingPunct="1">
              <a:spcBef>
                <a:spcPts val="0"/>
              </a:spcBef>
              <a:buClr>
                <a:srgbClr val="57B991"/>
              </a:buClr>
              <a:buSzPct val="45000"/>
            </a:pPr>
            <a:r>
              <a:rPr lang="ru-RU" altLang="ru-RU" b="1" dirty="0" smtClean="0">
                <a:solidFill>
                  <a:schemeClr val="tx2"/>
                </a:solidFill>
                <a:latin typeface="Times New Roman" pitchFamily="16" charset="0"/>
                <a:cs typeface="msmincho" charset="0"/>
              </a:rPr>
              <a:t>СОСТАВ КОМАНДЫ:</a:t>
            </a:r>
            <a:endParaRPr lang="ru-RU" altLang="ru-RU" b="1" dirty="0">
              <a:solidFill>
                <a:schemeClr val="tx2"/>
              </a:solidFill>
              <a:latin typeface="Times New Roman" pitchFamily="16" charset="0"/>
              <a:cs typeface="msmincho" charset="0"/>
            </a:endParaRPr>
          </a:p>
        </p:txBody>
      </p:sp>
      <p:sp>
        <p:nvSpPr>
          <p:cNvPr id="16" name="Прямоугольник 15"/>
          <p:cNvSpPr/>
          <p:nvPr/>
        </p:nvSpPr>
        <p:spPr>
          <a:xfrm>
            <a:off x="5310337" y="1987581"/>
            <a:ext cx="4572000" cy="738664"/>
          </a:xfrm>
          <a:prstGeom prst="rect">
            <a:avLst/>
          </a:prstGeom>
        </p:spPr>
        <p:txBody>
          <a:bodyPr>
            <a:spAutoFit/>
          </a:bodyPr>
          <a:lstStyle/>
          <a:p>
            <a:pPr marL="106363" indent="0" eaLnBrk="1" hangingPunct="1">
              <a:spcBef>
                <a:spcPts val="0"/>
              </a:spcBef>
              <a:buClr>
                <a:srgbClr val="57B991"/>
              </a:buClr>
              <a:buSzPct val="45000"/>
            </a:pPr>
            <a:r>
              <a:rPr lang="ru-RU" altLang="ru-RU" dirty="0" smtClean="0">
                <a:solidFill>
                  <a:schemeClr val="tx2"/>
                </a:solidFill>
                <a:latin typeface="Times New Roman" pitchFamily="16" charset="0"/>
                <a:cs typeface="msmincho" charset="0"/>
              </a:rPr>
              <a:t>Подать заявку  на </a:t>
            </a:r>
            <a:br>
              <a:rPr lang="ru-RU" altLang="ru-RU" dirty="0" smtClean="0">
                <a:solidFill>
                  <a:schemeClr val="tx2"/>
                </a:solidFill>
                <a:latin typeface="Times New Roman" pitchFamily="16" charset="0"/>
                <a:cs typeface="msmincho" charset="0"/>
              </a:rPr>
            </a:br>
            <a:r>
              <a:rPr lang="en-US" altLang="ru-RU" sz="2400" b="1" dirty="0" smtClean="0">
                <a:solidFill>
                  <a:srgbClr val="57B991"/>
                </a:solidFill>
                <a:latin typeface="Times New Roman" pitchFamily="16" charset="0"/>
                <a:cs typeface="msmincho" charset="0"/>
              </a:rPr>
              <a:t>school</a:t>
            </a:r>
            <a:r>
              <a:rPr lang="ru-RU" altLang="ru-RU" sz="2400" b="1" dirty="0">
                <a:solidFill>
                  <a:srgbClr val="57B991"/>
                </a:solidFill>
                <a:latin typeface="Times New Roman" pitchFamily="16" charset="0"/>
                <a:cs typeface="msmincho" charset="0"/>
              </a:rPr>
              <a:t>64@</a:t>
            </a:r>
            <a:r>
              <a:rPr lang="en-US" altLang="ru-RU" sz="2400" b="1" dirty="0">
                <a:solidFill>
                  <a:srgbClr val="57B991"/>
                </a:solidFill>
                <a:latin typeface="Times New Roman" pitchFamily="16" charset="0"/>
                <a:cs typeface="msmincho" charset="0"/>
              </a:rPr>
              <a:t>mail</a:t>
            </a:r>
            <a:r>
              <a:rPr lang="ru-RU" altLang="ru-RU" sz="2400" b="1" dirty="0">
                <a:solidFill>
                  <a:srgbClr val="57B991"/>
                </a:solidFill>
                <a:latin typeface="Times New Roman" pitchFamily="16" charset="0"/>
                <a:cs typeface="msmincho" charset="0"/>
              </a:rPr>
              <a:t>.</a:t>
            </a:r>
            <a:r>
              <a:rPr lang="en-US" altLang="ru-RU" sz="2400" b="1" dirty="0" err="1">
                <a:solidFill>
                  <a:srgbClr val="57B991"/>
                </a:solidFill>
                <a:latin typeface="Times New Roman" pitchFamily="16" charset="0"/>
                <a:cs typeface="msmincho" charset="0"/>
              </a:rPr>
              <a:t>ru</a:t>
            </a:r>
            <a:endParaRPr lang="ru-RU" altLang="ru-RU" dirty="0">
              <a:solidFill>
                <a:srgbClr val="57B991"/>
              </a:solidFill>
              <a:latin typeface="Times New Roman" pitchFamily="16" charset="0"/>
              <a:cs typeface="msmincho" charset="0"/>
            </a:endParaRPr>
          </a:p>
        </p:txBody>
      </p:sp>
      <p:sp>
        <p:nvSpPr>
          <p:cNvPr id="35" name="Прямоугольник 34"/>
          <p:cNvSpPr/>
          <p:nvPr/>
        </p:nvSpPr>
        <p:spPr>
          <a:xfrm>
            <a:off x="4932040" y="3216897"/>
            <a:ext cx="1034764" cy="923330"/>
          </a:xfrm>
          <a:prstGeom prst="rect">
            <a:avLst/>
          </a:prstGeom>
        </p:spPr>
        <p:txBody>
          <a:bodyPr wrap="square">
            <a:spAutoFit/>
          </a:bodyPr>
          <a:lstStyle/>
          <a:p>
            <a:pPr marL="106363" indent="0" eaLnBrk="1" hangingPunct="1">
              <a:spcBef>
                <a:spcPts val="0"/>
              </a:spcBef>
              <a:buClr>
                <a:srgbClr val="57B991"/>
              </a:buClr>
              <a:buSzPct val="45000"/>
            </a:pPr>
            <a:r>
              <a:rPr lang="ru-RU" altLang="ru-RU" sz="5400" b="1" dirty="0" smtClean="0">
                <a:solidFill>
                  <a:schemeClr val="tx2"/>
                </a:solidFill>
                <a:latin typeface="Stencil" pitchFamily="82" charset="0"/>
                <a:cs typeface="msmincho" charset="0"/>
              </a:rPr>
              <a:t>3</a:t>
            </a:r>
            <a:r>
              <a:rPr lang="en-US" altLang="ru-RU" sz="2800" b="1" dirty="0" smtClean="0">
                <a:solidFill>
                  <a:schemeClr val="tx2"/>
                </a:solidFill>
                <a:latin typeface="Stencil" pitchFamily="82" charset="0"/>
                <a:cs typeface="msmincho" charset="0"/>
              </a:rPr>
              <a:t>.</a:t>
            </a:r>
            <a:endParaRPr lang="ru-RU" altLang="ru-RU" sz="5400" b="1" dirty="0">
              <a:solidFill>
                <a:schemeClr val="tx2"/>
              </a:solidFill>
              <a:latin typeface="Times New Roman" pitchFamily="16" charset="0"/>
              <a:cs typeface="msmincho" charset="0"/>
            </a:endParaRPr>
          </a:p>
        </p:txBody>
      </p:sp>
      <p:sp>
        <p:nvSpPr>
          <p:cNvPr id="36" name="Прямоугольник 35"/>
          <p:cNvSpPr/>
          <p:nvPr/>
        </p:nvSpPr>
        <p:spPr>
          <a:xfrm>
            <a:off x="5806669" y="3494315"/>
            <a:ext cx="3027734" cy="369332"/>
          </a:xfrm>
          <a:prstGeom prst="rect">
            <a:avLst/>
          </a:prstGeom>
        </p:spPr>
        <p:txBody>
          <a:bodyPr wrap="square">
            <a:spAutoFit/>
          </a:bodyPr>
          <a:lstStyle/>
          <a:p>
            <a:pPr marL="106363" indent="0" eaLnBrk="1" hangingPunct="1">
              <a:spcBef>
                <a:spcPts val="0"/>
              </a:spcBef>
              <a:buClr>
                <a:srgbClr val="57B991"/>
              </a:buClr>
              <a:buSzPct val="45000"/>
            </a:pPr>
            <a:r>
              <a:rPr lang="ru-RU" altLang="ru-RU" b="1" dirty="0" smtClean="0">
                <a:solidFill>
                  <a:schemeClr val="tx2"/>
                </a:solidFill>
                <a:latin typeface="Times New Roman" pitchFamily="16" charset="0"/>
                <a:cs typeface="msmincho" charset="0"/>
              </a:rPr>
              <a:t>ЧТО ВЗЯТЬ С СОБОЙ?</a:t>
            </a:r>
            <a:endParaRPr lang="ru-RU" altLang="ru-RU" b="1" dirty="0">
              <a:solidFill>
                <a:schemeClr val="tx2"/>
              </a:solidFill>
              <a:latin typeface="Times New Roman" pitchFamily="16" charset="0"/>
              <a:cs typeface="msmincho" charset="0"/>
            </a:endParaRPr>
          </a:p>
        </p:txBody>
      </p:sp>
      <p:pic>
        <p:nvPicPr>
          <p:cNvPr id="2068" name="Picture 20" descr="C:\Users\Oleg\Downloads\1479126340_bag_icons-15.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63479" y="4106689"/>
            <a:ext cx="1625397" cy="162539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4"/>
          <p:cNvSpPr txBox="1">
            <a:spLocks noChangeArrowheads="1"/>
          </p:cNvSpPr>
          <p:nvPr/>
        </p:nvSpPr>
        <p:spPr bwMode="auto">
          <a:xfrm>
            <a:off x="1259632" y="445094"/>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latin typeface="Franklin Gothic Book" pitchFamily="34" charset="0"/>
                <a:cs typeface="msmincho" charset="0"/>
              </a:rPr>
              <a:t>Математическая</a:t>
            </a:r>
            <a:br>
              <a:rPr lang="ru-RU" altLang="ru-RU" sz="1400" b="1" dirty="0" smtClean="0">
                <a:latin typeface="Franklin Gothic Book" pitchFamily="34" charset="0"/>
                <a:cs typeface="msmincho" charset="0"/>
              </a:rPr>
            </a:br>
            <a:r>
              <a:rPr lang="ru-RU" altLang="ru-RU" sz="1400" b="1" dirty="0" smtClean="0">
                <a:latin typeface="Franklin Gothic Book" pitchFamily="34" charset="0"/>
                <a:cs typeface="msmincho" charset="0"/>
              </a:rPr>
              <a:t>регата</a:t>
            </a:r>
            <a:endParaRPr lang="ru-RU" altLang="ru-RU" sz="1400" b="1" i="1" dirty="0">
              <a:latin typeface="Franklin Gothic Book" pitchFamily="34" charset="0"/>
              <a:cs typeface="msmincho" charset="0"/>
            </a:endParaRPr>
          </a:p>
        </p:txBody>
      </p:sp>
      <p:grpSp>
        <p:nvGrpSpPr>
          <p:cNvPr id="23" name="Группа 22"/>
          <p:cNvGrpSpPr/>
          <p:nvPr/>
        </p:nvGrpSpPr>
        <p:grpSpPr>
          <a:xfrm>
            <a:off x="0" y="0"/>
            <a:ext cx="9144000" cy="1224768"/>
            <a:chOff x="0" y="0"/>
            <a:chExt cx="9144000" cy="1224768"/>
          </a:xfrm>
        </p:grpSpPr>
        <p:sp>
          <p:nvSpPr>
            <p:cNvPr id="19" name="Прямоугольник 18"/>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1" name="Группа 20"/>
            <p:cNvGrpSpPr/>
            <p:nvPr/>
          </p:nvGrpSpPr>
          <p:grpSpPr>
            <a:xfrm>
              <a:off x="6276967" y="188640"/>
              <a:ext cx="2427629" cy="1036128"/>
              <a:chOff x="6276967" y="381274"/>
              <a:chExt cx="2427629" cy="1036128"/>
            </a:xfrm>
          </p:grpSpPr>
          <p:sp>
            <p:nvSpPr>
              <p:cNvPr id="11"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46" name="Picture 3" descr="gerb"/>
              <p:cNvPicPr>
                <a:picLocks noChangeAspect="1" noChangeArrowheads="1"/>
              </p:cNvPicPr>
              <p:nvPr/>
            </p:nvPicPr>
            <p:blipFill>
              <a:blip r:embed="rId5">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2071" name="Picture 23" descr="C:\Users\Oleg\Desktop\Без имени-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Номер слайда 5"/>
          <p:cNvSpPr>
            <a:spLocks noGrp="1"/>
          </p:cNvSpPr>
          <p:nvPr>
            <p:ph type="sldNum" sz="quarter" idx="12"/>
          </p:nvPr>
        </p:nvSpPr>
        <p:spPr>
          <a:xfrm>
            <a:off x="6553200" y="6356350"/>
            <a:ext cx="2133600" cy="365125"/>
          </a:xfrm>
        </p:spPr>
        <p:txBody>
          <a:bodyPr/>
          <a:lstStyle/>
          <a:p>
            <a:pPr>
              <a:defRPr/>
            </a:pPr>
            <a:fld id="{97B62DF3-D2B1-4402-98A3-AB14DD255245}" type="slidenum">
              <a:rPr lang="ru-RU" smtClean="0"/>
              <a:pPr>
                <a:defRPr/>
              </a:pPr>
              <a:t>2</a:t>
            </a:fld>
            <a:endParaRPr lang="ru-RU"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idx="1"/>
          </p:nvPr>
        </p:nvSpPr>
        <p:spPr>
          <a:xfrm>
            <a:off x="457200" y="1604963"/>
            <a:ext cx="8229600" cy="4435475"/>
          </a:xfrm>
        </p:spPr>
        <p:txBody>
          <a:bodyPr>
            <a:normAutofit/>
          </a:bodyPr>
          <a:lstStyle/>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endParaRPr lang="ru-RU" altLang="ru-RU" b="1" dirty="0" smtClean="0"/>
          </a:p>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b="1" dirty="0" smtClean="0"/>
              <a:t>Задача 5.</a:t>
            </a:r>
            <a:r>
              <a:rPr lang="ru-RU" altLang="ru-RU" dirty="0" smtClean="0"/>
              <a:t> </a:t>
            </a:r>
          </a:p>
          <a:p>
            <a:pPr marL="355600" indent="-192088">
              <a:buSzPct val="45000"/>
              <a:buNone/>
              <a:tabLst>
                <a:tab pos="355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dirty="0" smtClean="0"/>
              <a:t>	</a:t>
            </a:r>
            <a:r>
              <a:rPr lang="ru-RU" dirty="0"/>
              <a:t>В ряд стоят 10 человек, некоторые из них лжецы, а остальные рыцари. Каждый произнес фразу: </a:t>
            </a:r>
            <a:r>
              <a:rPr lang="ru-RU" b="1" i="1" dirty="0"/>
              <a:t>«Слева и справа от меня одинаковое число рыцарей»</a:t>
            </a:r>
            <a:r>
              <a:rPr lang="ru-RU" dirty="0"/>
              <a:t>. Сколько всего могло быть </a:t>
            </a:r>
            <a:r>
              <a:rPr lang="ru-RU" b="1" dirty="0"/>
              <a:t>рыцарей</a:t>
            </a:r>
            <a:r>
              <a:rPr lang="ru-RU" dirty="0"/>
              <a:t>?</a:t>
            </a:r>
            <a:endParaRPr lang="ru-RU" altLang="ru-RU" dirty="0" smtClean="0">
              <a:cs typeface="Arial" charset="0"/>
            </a:endParaRPr>
          </a:p>
        </p:txBody>
      </p:sp>
      <p:sp>
        <p:nvSpPr>
          <p:cNvPr id="23" name="Номер слайда 22"/>
          <p:cNvSpPr>
            <a:spLocks noGrp="1"/>
          </p:cNvSpPr>
          <p:nvPr>
            <p:ph type="sldNum" sz="quarter" idx="12"/>
          </p:nvPr>
        </p:nvSpPr>
        <p:spPr/>
        <p:txBody>
          <a:bodyPr/>
          <a:lstStyle/>
          <a:p>
            <a:pPr>
              <a:defRPr/>
            </a:pPr>
            <a:fld id="{BE87C352-E15D-4D4C-8D86-BC70E1AEE2DB}" type="slidenum">
              <a:rPr lang="ru-RU" smtClean="0"/>
              <a:pPr>
                <a:defRPr/>
              </a:pPr>
              <a:t>20</a:t>
            </a:fld>
            <a:endParaRPr lang="ru-RU"/>
          </a:p>
        </p:txBody>
      </p:sp>
      <p:sp>
        <p:nvSpPr>
          <p:cNvPr id="30724" name="Line 3"/>
          <p:cNvSpPr>
            <a:spLocks noChangeShapeType="1"/>
          </p:cNvSpPr>
          <p:nvPr/>
        </p:nvSpPr>
        <p:spPr bwMode="auto">
          <a:xfrm>
            <a:off x="4184650" y="4398963"/>
            <a:ext cx="1588"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grpSp>
        <p:nvGrpSpPr>
          <p:cNvPr id="7" name="Группа 6"/>
          <p:cNvGrpSpPr/>
          <p:nvPr/>
        </p:nvGrpSpPr>
        <p:grpSpPr>
          <a:xfrm>
            <a:off x="0" y="0"/>
            <a:ext cx="9144000" cy="1224768"/>
            <a:chOff x="0" y="0"/>
            <a:chExt cx="9144000" cy="1224768"/>
          </a:xfrm>
        </p:grpSpPr>
        <p:sp>
          <p:nvSpPr>
            <p:cNvPr id="8" name="Прямоугольник 7"/>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p:cNvGrpSpPr/>
            <p:nvPr/>
          </p:nvGrpSpPr>
          <p:grpSpPr>
            <a:xfrm>
              <a:off x="6276967" y="188640"/>
              <a:ext cx="2427629" cy="1036128"/>
              <a:chOff x="6276967" y="381274"/>
              <a:chExt cx="2427629" cy="1036128"/>
            </a:xfrm>
          </p:grpSpPr>
          <p:sp>
            <p:nvSpPr>
              <p:cNvPr id="12"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3" name="Picture 3" descr="gerb"/>
              <p:cNvPicPr>
                <a:picLocks noChangeAspect="1" noChangeArrowheads="1"/>
              </p:cNvPicPr>
              <p:nvPr/>
            </p:nvPicPr>
            <p:blipFill>
              <a:blip r:embed="rId3">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1" name="Picture 23" descr="C:\Users\Oleg\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1"/>
          <p:cNvSpPr>
            <a:spLocks noGrp="1" noChangeArrowheads="1"/>
          </p:cNvSpPr>
          <p:nvPr>
            <p:ph type="title"/>
          </p:nvPr>
        </p:nvSpPr>
        <p:spPr>
          <a:xfrm>
            <a:off x="488477" y="1029857"/>
            <a:ext cx="8229600" cy="1054100"/>
          </a:xfrm>
        </p:spPr>
        <p:txBody>
          <a:bodyPr tIns="16560">
            <a:normAutofit/>
          </a:bodyPr>
          <a:lstStyle/>
          <a:p>
            <a:pPr eaLnBrk="1">
              <a:lnSpc>
                <a:spcPct val="98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Разминка</a:t>
            </a:r>
          </a:p>
        </p:txBody>
      </p:sp>
    </p:spTree>
    <p:extLst>
      <p:ext uri="{BB962C8B-B14F-4D97-AF65-F5344CB8AC3E}">
        <p14:creationId xmlns:p14="http://schemas.microsoft.com/office/powerpoint/2010/main" val="74853033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AF6F2B75-DF10-4CF6-B312-DE46D84B22AC}" type="slidenum">
              <a:rPr lang="ru-RU" smtClean="0"/>
              <a:pPr>
                <a:defRPr/>
              </a:pPr>
              <a:t>21</a:t>
            </a:fld>
            <a:endParaRPr lang="ru-RU"/>
          </a:p>
        </p:txBody>
      </p:sp>
      <p:sp>
        <p:nvSpPr>
          <p:cNvPr id="7" name="Rectangle 2"/>
          <p:cNvSpPr txBox="1">
            <a:spLocks noChangeArrowheads="1"/>
          </p:cNvSpPr>
          <p:nvPr/>
        </p:nvSpPr>
        <p:spPr>
          <a:xfrm>
            <a:off x="457200" y="2060575"/>
            <a:ext cx="8229600" cy="3979863"/>
          </a:xfrm>
          <a:prstGeom prst="rect">
            <a:avLst/>
          </a:prstGeom>
        </p:spPr>
        <p:txBody>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a:lstStyle>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endParaRPr lang="ru-RU" altLang="ru-RU" kern="0" dirty="0" smtClean="0"/>
          </a:p>
          <a:p>
            <a:pPr marL="273050" indent="-53975" eaLnBrk="1">
              <a:buClrTx/>
              <a:buSzPct val="45000"/>
              <a:buFontTx/>
              <a:buNone/>
              <a:tabLst>
                <a:tab pos="27305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kern="0" dirty="0" smtClean="0"/>
              <a:t>	Тут надо обратить внимание, что если в ряду стоит больше одного рыцаря, то возникает противоречие. Когда рыцарь один, то всё верно, независимо от его места в ряду.</a:t>
            </a:r>
            <a:endParaRPr lang="ru-RU" altLang="ru-RU" b="1" kern="0" dirty="0" smtClean="0"/>
          </a:p>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b="1" kern="0" dirty="0" smtClean="0"/>
              <a:t>Ответ: Один рыцарь</a:t>
            </a:r>
            <a:r>
              <a:rPr lang="ru-RU" altLang="ru-RU" kern="0" dirty="0" smtClean="0"/>
              <a:t>.</a:t>
            </a:r>
          </a:p>
        </p:txBody>
      </p:sp>
      <p:grpSp>
        <p:nvGrpSpPr>
          <p:cNvPr id="8" name="Группа 7"/>
          <p:cNvGrpSpPr/>
          <p:nvPr/>
        </p:nvGrpSpPr>
        <p:grpSpPr>
          <a:xfrm>
            <a:off x="0" y="0"/>
            <a:ext cx="9144000" cy="1224768"/>
            <a:chOff x="0" y="0"/>
            <a:chExt cx="9144000" cy="1224768"/>
          </a:xfrm>
        </p:grpSpPr>
        <p:sp>
          <p:nvSpPr>
            <p:cNvPr id="9" name="Прямоугольник 8"/>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6276967" y="188640"/>
              <a:ext cx="2427629" cy="1036128"/>
              <a:chOff x="6276967" y="381274"/>
              <a:chExt cx="2427629" cy="1036128"/>
            </a:xfrm>
          </p:grpSpPr>
          <p:sp>
            <p:nvSpPr>
              <p:cNvPr id="13"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4" name="Picture 3" descr="gerb"/>
              <p:cNvPicPr>
                <a:picLocks noChangeAspect="1" noChangeArrowheads="1"/>
              </p:cNvPicPr>
              <p:nvPr/>
            </p:nvPicPr>
            <p:blipFill>
              <a:blip r:embed="rId3">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2" name="Picture 23" descr="C:\Users\Oleg\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
          <p:cNvSpPr txBox="1">
            <a:spLocks noChangeArrowheads="1"/>
          </p:cNvSpPr>
          <p:nvPr/>
        </p:nvSpPr>
        <p:spPr>
          <a:xfrm>
            <a:off x="488477" y="1029857"/>
            <a:ext cx="8229600" cy="1054100"/>
          </a:xfrm>
          <a:prstGeom prst="rect">
            <a:avLst/>
          </a:prstGeom>
        </p:spPr>
        <p:txBody>
          <a:bodyPr tIns="1656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Решение</a:t>
            </a:r>
            <a:endParaRPr lang="ru-RU" altLang="ru-RU" sz="4000" b="1" dirty="0">
              <a:solidFill>
                <a:srgbClr val="57B991"/>
              </a:solidFill>
              <a:latin typeface="Franklin Gothic Book" pitchFamily="34" charset="0"/>
            </a:endParaRPr>
          </a:p>
        </p:txBody>
      </p:sp>
    </p:spTree>
    <p:extLst>
      <p:ext uri="{BB962C8B-B14F-4D97-AF65-F5344CB8AC3E}">
        <p14:creationId xmlns:p14="http://schemas.microsoft.com/office/powerpoint/2010/main" val="28622893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idx="1"/>
          </p:nvPr>
        </p:nvSpPr>
        <p:spPr>
          <a:xfrm>
            <a:off x="457200" y="2132856"/>
            <a:ext cx="8229600" cy="1368152"/>
          </a:xfrm>
        </p:spPr>
        <p:txBody>
          <a:bodyPr>
            <a:normAutofit/>
          </a:bodyPr>
          <a:lstStyle/>
          <a:p>
            <a:pPr marL="863600" indent="-644525" algn="ctr"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b="1" dirty="0" smtClean="0"/>
              <a:t>Вам будет предложена задача. </a:t>
            </a:r>
          </a:p>
          <a:p>
            <a:pPr marL="863600" indent="-644525" algn="ctr"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b="1" dirty="0" smtClean="0"/>
              <a:t>Попробуйте оформить ее решение.</a:t>
            </a:r>
            <a:endParaRPr lang="ru-RU" altLang="ru-RU" dirty="0" smtClean="0"/>
          </a:p>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endParaRPr lang="ru-RU" altLang="ru-RU" dirty="0" smtClean="0">
              <a:latin typeface="Arial" charset="0"/>
              <a:cs typeface="Arial" charset="0"/>
            </a:endParaRPr>
          </a:p>
        </p:txBody>
      </p:sp>
      <p:sp>
        <p:nvSpPr>
          <p:cNvPr id="23" name="Номер слайда 22"/>
          <p:cNvSpPr>
            <a:spLocks noGrp="1"/>
          </p:cNvSpPr>
          <p:nvPr>
            <p:ph type="sldNum" sz="quarter" idx="12"/>
          </p:nvPr>
        </p:nvSpPr>
        <p:spPr/>
        <p:txBody>
          <a:bodyPr/>
          <a:lstStyle/>
          <a:p>
            <a:pPr>
              <a:defRPr/>
            </a:pPr>
            <a:fld id="{BE87C352-E15D-4D4C-8D86-BC70E1AEE2DB}" type="slidenum">
              <a:rPr lang="ru-RU" smtClean="0"/>
              <a:pPr>
                <a:defRPr/>
              </a:pPr>
              <a:t>22</a:t>
            </a:fld>
            <a:endParaRPr lang="ru-RU"/>
          </a:p>
        </p:txBody>
      </p:sp>
      <p:sp>
        <p:nvSpPr>
          <p:cNvPr id="30724" name="Line 3"/>
          <p:cNvSpPr>
            <a:spLocks noChangeShapeType="1"/>
          </p:cNvSpPr>
          <p:nvPr/>
        </p:nvSpPr>
        <p:spPr bwMode="auto">
          <a:xfrm>
            <a:off x="4184650" y="4398963"/>
            <a:ext cx="1588"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pic>
        <p:nvPicPr>
          <p:cNvPr id="1259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1800" y="3846678"/>
            <a:ext cx="3318123" cy="2377314"/>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Группа 7"/>
          <p:cNvGrpSpPr/>
          <p:nvPr/>
        </p:nvGrpSpPr>
        <p:grpSpPr>
          <a:xfrm>
            <a:off x="0" y="0"/>
            <a:ext cx="9144000" cy="1224768"/>
            <a:chOff x="0" y="0"/>
            <a:chExt cx="9144000" cy="1224768"/>
          </a:xfrm>
        </p:grpSpPr>
        <p:sp>
          <p:nvSpPr>
            <p:cNvPr id="9" name="Прямоугольник 8"/>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6276967" y="188640"/>
              <a:ext cx="2427629" cy="1036128"/>
              <a:chOff x="6276967" y="381274"/>
              <a:chExt cx="2427629" cy="1036128"/>
            </a:xfrm>
          </p:grpSpPr>
          <p:sp>
            <p:nvSpPr>
              <p:cNvPr id="13"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4" name="Picture 3" descr="gerb"/>
              <p:cNvPicPr>
                <a:picLocks noChangeAspect="1" noChangeArrowheads="1"/>
              </p:cNvPicPr>
              <p:nvPr/>
            </p:nvPicPr>
            <p:blipFill>
              <a:blip r:embed="rId4">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2" name="Picture 23" descr="C:\Users\Oleg\Desktop\Без имени-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1"/>
          <p:cNvSpPr>
            <a:spLocks noGrp="1" noChangeArrowheads="1"/>
          </p:cNvSpPr>
          <p:nvPr>
            <p:ph type="title"/>
          </p:nvPr>
        </p:nvSpPr>
        <p:spPr>
          <a:xfrm>
            <a:off x="488477" y="1029857"/>
            <a:ext cx="8229600" cy="1054100"/>
          </a:xfrm>
        </p:spPr>
        <p:txBody>
          <a:bodyPr tIns="16560">
            <a:normAutofit/>
          </a:bodyPr>
          <a:lstStyle/>
          <a:p>
            <a:pPr eaLnBrk="1">
              <a:lnSpc>
                <a:spcPct val="98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Тренинг</a:t>
            </a:r>
          </a:p>
        </p:txBody>
      </p:sp>
    </p:spTree>
    <p:extLst>
      <p:ext uri="{BB962C8B-B14F-4D97-AF65-F5344CB8AC3E}">
        <p14:creationId xmlns:p14="http://schemas.microsoft.com/office/powerpoint/2010/main" val="364864826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idx="1"/>
          </p:nvPr>
        </p:nvSpPr>
        <p:spPr>
          <a:xfrm>
            <a:off x="457200" y="2132856"/>
            <a:ext cx="8507288" cy="4536504"/>
          </a:xfrm>
        </p:spPr>
        <p:txBody>
          <a:bodyPr>
            <a:normAutofit fontScale="92500" lnSpcReduction="20000"/>
          </a:bodyPr>
          <a:lstStyle/>
          <a:p>
            <a:pPr marL="0" indent="0">
              <a:buNone/>
            </a:pPr>
            <a:r>
              <a:rPr lang="ru-RU" b="1" dirty="0" smtClean="0"/>
              <a:t>Задача 6.</a:t>
            </a:r>
          </a:p>
          <a:p>
            <a:pPr marL="0" indent="0">
              <a:buNone/>
            </a:pPr>
            <a:endParaRPr lang="ru-RU" sz="2800" dirty="0" smtClean="0"/>
          </a:p>
          <a:p>
            <a:pPr marL="0" indent="0">
              <a:lnSpc>
                <a:spcPct val="110000"/>
              </a:lnSpc>
              <a:buNone/>
            </a:pPr>
            <a:r>
              <a:rPr lang="ru-RU" sz="3000" dirty="0" smtClean="0"/>
              <a:t>Дизайнер </a:t>
            </a:r>
            <a:r>
              <a:rPr lang="ru-RU" sz="3000" dirty="0"/>
              <a:t>Александр работает с 10:30 до 18:30 с перерывом на </a:t>
            </a:r>
            <a:r>
              <a:rPr lang="ru-RU" sz="3000" dirty="0" smtClean="0"/>
              <a:t>обед, </a:t>
            </a:r>
            <a:r>
              <a:rPr lang="ru-RU" sz="3000" dirty="0"/>
              <a:t>продолжительностью в один час. Своё время он организует по модной системе: 25 минут работает, </a:t>
            </a:r>
            <a:r>
              <a:rPr lang="ru-RU" sz="3000" dirty="0" smtClean="0"/>
              <a:t>10 - </a:t>
            </a:r>
            <a:r>
              <a:rPr lang="ru-RU" sz="3000" dirty="0"/>
              <a:t>отдыхает.</a:t>
            </a:r>
            <a:br>
              <a:rPr lang="ru-RU" sz="3000" dirty="0"/>
            </a:br>
            <a:endParaRPr lang="ru-RU" sz="3000" dirty="0" smtClean="0"/>
          </a:p>
          <a:p>
            <a:pPr marL="0" indent="0">
              <a:lnSpc>
                <a:spcPct val="110000"/>
              </a:lnSpc>
              <a:buNone/>
            </a:pPr>
            <a:r>
              <a:rPr lang="ru-RU" sz="3000" dirty="0" smtClean="0"/>
              <a:t>Сколько </a:t>
            </a:r>
            <a:r>
              <a:rPr lang="ru-RU" sz="3000" dirty="0"/>
              <a:t>таких циклов у Александра за полный рабочий день</a:t>
            </a:r>
            <a:r>
              <a:rPr lang="ru-RU" sz="3000" dirty="0" smtClean="0"/>
              <a:t>?</a:t>
            </a:r>
            <a:r>
              <a:rPr lang="ru-RU" sz="2800" dirty="0" smtClean="0"/>
              <a:t/>
            </a:r>
            <a:br>
              <a:rPr lang="ru-RU" sz="2800" dirty="0" smtClean="0"/>
            </a:br>
            <a:r>
              <a:rPr lang="ru-RU" dirty="0" smtClean="0"/>
              <a:t>	</a:t>
            </a:r>
            <a:endParaRPr lang="ru-RU" altLang="ru-RU" dirty="0" smtClean="0">
              <a:latin typeface="Arial" charset="0"/>
              <a:cs typeface="Arial" charset="0"/>
            </a:endParaRPr>
          </a:p>
        </p:txBody>
      </p:sp>
      <p:sp>
        <p:nvSpPr>
          <p:cNvPr id="23" name="Номер слайда 22"/>
          <p:cNvSpPr>
            <a:spLocks noGrp="1"/>
          </p:cNvSpPr>
          <p:nvPr>
            <p:ph type="sldNum" sz="quarter" idx="12"/>
          </p:nvPr>
        </p:nvSpPr>
        <p:spPr/>
        <p:txBody>
          <a:bodyPr/>
          <a:lstStyle/>
          <a:p>
            <a:pPr>
              <a:defRPr/>
            </a:pPr>
            <a:fld id="{BE87C352-E15D-4D4C-8D86-BC70E1AEE2DB}" type="slidenum">
              <a:rPr lang="ru-RU" smtClean="0"/>
              <a:pPr>
                <a:defRPr/>
              </a:pPr>
              <a:t>23</a:t>
            </a:fld>
            <a:endParaRPr lang="ru-RU"/>
          </a:p>
        </p:txBody>
      </p:sp>
      <p:sp>
        <p:nvSpPr>
          <p:cNvPr id="30724" name="Line 3"/>
          <p:cNvSpPr>
            <a:spLocks noChangeShapeType="1"/>
          </p:cNvSpPr>
          <p:nvPr/>
        </p:nvSpPr>
        <p:spPr bwMode="auto">
          <a:xfrm>
            <a:off x="4184650" y="4398963"/>
            <a:ext cx="1588"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grpSp>
        <p:nvGrpSpPr>
          <p:cNvPr id="7" name="Группа 6"/>
          <p:cNvGrpSpPr/>
          <p:nvPr/>
        </p:nvGrpSpPr>
        <p:grpSpPr>
          <a:xfrm>
            <a:off x="0" y="0"/>
            <a:ext cx="9144000" cy="1224768"/>
            <a:chOff x="0" y="0"/>
            <a:chExt cx="9144000" cy="1224768"/>
          </a:xfrm>
        </p:grpSpPr>
        <p:sp>
          <p:nvSpPr>
            <p:cNvPr id="8" name="Прямоугольник 7"/>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p:cNvGrpSpPr/>
            <p:nvPr/>
          </p:nvGrpSpPr>
          <p:grpSpPr>
            <a:xfrm>
              <a:off x="6276967" y="188640"/>
              <a:ext cx="2427629" cy="1036128"/>
              <a:chOff x="6276967" y="381274"/>
              <a:chExt cx="2427629" cy="1036128"/>
            </a:xfrm>
          </p:grpSpPr>
          <p:sp>
            <p:nvSpPr>
              <p:cNvPr id="12"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3" name="Picture 3" descr="gerb"/>
              <p:cNvPicPr>
                <a:picLocks noChangeAspect="1" noChangeArrowheads="1"/>
              </p:cNvPicPr>
              <p:nvPr/>
            </p:nvPicPr>
            <p:blipFill>
              <a:blip r:embed="rId3">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1" name="Picture 23" descr="C:\Users\Oleg\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1"/>
          <p:cNvSpPr txBox="1">
            <a:spLocks noChangeArrowheads="1"/>
          </p:cNvSpPr>
          <p:nvPr/>
        </p:nvSpPr>
        <p:spPr>
          <a:xfrm>
            <a:off x="488477" y="1029857"/>
            <a:ext cx="8229600" cy="1054100"/>
          </a:xfrm>
          <a:prstGeom prst="rect">
            <a:avLst/>
          </a:prstGeom>
        </p:spPr>
        <p:txBody>
          <a:bodyPr vert="horz" lIns="91440" tIns="1656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Тренинг</a:t>
            </a:r>
            <a:endParaRPr lang="ru-RU" altLang="ru-RU" sz="4000" b="1" dirty="0">
              <a:solidFill>
                <a:srgbClr val="57B991"/>
              </a:solidFill>
              <a:latin typeface="Franklin Gothic Book" pitchFamily="34" charset="0"/>
            </a:endParaRPr>
          </a:p>
        </p:txBody>
      </p:sp>
    </p:spTree>
    <p:extLst>
      <p:ext uri="{BB962C8B-B14F-4D97-AF65-F5344CB8AC3E}">
        <p14:creationId xmlns:p14="http://schemas.microsoft.com/office/powerpoint/2010/main" val="42878584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AF6F2B75-DF10-4CF6-B312-DE46D84B22AC}" type="slidenum">
              <a:rPr lang="ru-RU" smtClean="0"/>
              <a:pPr>
                <a:defRPr/>
              </a:pPr>
              <a:t>24</a:t>
            </a:fld>
            <a:endParaRPr lang="ru-RU"/>
          </a:p>
        </p:txBody>
      </p:sp>
      <p:sp>
        <p:nvSpPr>
          <p:cNvPr id="7" name="Rectangle 2"/>
          <p:cNvSpPr txBox="1">
            <a:spLocks noChangeArrowheads="1"/>
          </p:cNvSpPr>
          <p:nvPr/>
        </p:nvSpPr>
        <p:spPr>
          <a:xfrm>
            <a:off x="457200" y="2060575"/>
            <a:ext cx="8229600" cy="4176737"/>
          </a:xfrm>
          <a:prstGeom prst="rect">
            <a:avLst/>
          </a:prstGeom>
        </p:spPr>
        <p:txBody>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a:lstStyle>
          <a:p>
            <a:pPr marL="271463" indent="0" eaLnBrk="1">
              <a:buClrTx/>
              <a:buSzPct val="45000"/>
              <a:buFontTx/>
              <a:buNone/>
              <a:tabLst>
                <a:tab pos="27146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sz="2800" i="1" dirty="0"/>
              <a:t>Цикл состоит из 25 минут работы и 10 минут отдыха — его продолжительность 35 минут. </a:t>
            </a:r>
            <a:endParaRPr lang="ru-RU" sz="2800" i="1" dirty="0" smtClean="0"/>
          </a:p>
          <a:p>
            <a:pPr marL="271463" indent="0" eaLnBrk="1">
              <a:buClrTx/>
              <a:buSzPct val="45000"/>
              <a:buFontTx/>
              <a:buNone/>
              <a:tabLst>
                <a:tab pos="27146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sz="2800" i="1" dirty="0" smtClean="0"/>
              <a:t>Если </a:t>
            </a:r>
            <a:r>
              <a:rPr lang="ru-RU" sz="2800" i="1" dirty="0"/>
              <a:t>вычесть час на обед, получается, что рабочий день Александра — 7 часов, то есть 420 минут. </a:t>
            </a:r>
            <a:endParaRPr lang="ru-RU" sz="2800" i="1" dirty="0" smtClean="0"/>
          </a:p>
          <a:p>
            <a:pPr marL="271463" indent="0" eaLnBrk="1">
              <a:buClrTx/>
              <a:buSzPct val="45000"/>
              <a:buFontTx/>
              <a:buNone/>
              <a:tabLst>
                <a:tab pos="27146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sz="2800" i="1" dirty="0"/>
              <a:t/>
            </a:r>
            <a:br>
              <a:rPr lang="ru-RU" sz="2800" i="1" dirty="0"/>
            </a:br>
            <a:r>
              <a:rPr lang="ru-RU" sz="2800" i="1" dirty="0"/>
              <a:t>420 ÷ 35 = 12</a:t>
            </a:r>
            <a:r>
              <a:rPr lang="ru-RU" sz="2800" i="1" dirty="0" smtClean="0"/>
              <a:t>.</a:t>
            </a:r>
          </a:p>
          <a:p>
            <a:pPr marL="271463" indent="0" eaLnBrk="1">
              <a:buClrTx/>
              <a:buSzPct val="45000"/>
              <a:buFontTx/>
              <a:buNone/>
              <a:tabLst>
                <a:tab pos="27146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800" b="1" kern="0" dirty="0" smtClean="0"/>
              <a:t>Ответ. 12 таких циклов.</a:t>
            </a:r>
          </a:p>
        </p:txBody>
      </p:sp>
      <p:grpSp>
        <p:nvGrpSpPr>
          <p:cNvPr id="8" name="Группа 7"/>
          <p:cNvGrpSpPr/>
          <p:nvPr/>
        </p:nvGrpSpPr>
        <p:grpSpPr>
          <a:xfrm>
            <a:off x="0" y="0"/>
            <a:ext cx="9144000" cy="1224768"/>
            <a:chOff x="0" y="0"/>
            <a:chExt cx="9144000" cy="1224768"/>
          </a:xfrm>
        </p:grpSpPr>
        <p:sp>
          <p:nvSpPr>
            <p:cNvPr id="9" name="Прямоугольник 8"/>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6276967" y="188640"/>
              <a:ext cx="2427629" cy="1036128"/>
              <a:chOff x="6276967" y="381274"/>
              <a:chExt cx="2427629" cy="1036128"/>
            </a:xfrm>
          </p:grpSpPr>
          <p:sp>
            <p:nvSpPr>
              <p:cNvPr id="13"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4" name="Picture 3" descr="gerb"/>
              <p:cNvPicPr>
                <a:picLocks noChangeAspect="1" noChangeArrowheads="1"/>
              </p:cNvPicPr>
              <p:nvPr/>
            </p:nvPicPr>
            <p:blipFill>
              <a:blip r:embed="rId3">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2" name="Picture 23" descr="C:\Users\Oleg\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
          <p:cNvSpPr txBox="1">
            <a:spLocks noChangeArrowheads="1"/>
          </p:cNvSpPr>
          <p:nvPr/>
        </p:nvSpPr>
        <p:spPr>
          <a:xfrm>
            <a:off x="488477" y="1029857"/>
            <a:ext cx="8229600" cy="1054100"/>
          </a:xfrm>
          <a:prstGeom prst="rect">
            <a:avLst/>
          </a:prstGeom>
        </p:spPr>
        <p:txBody>
          <a:bodyPr tIns="1656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Решение</a:t>
            </a:r>
            <a:endParaRPr lang="ru-RU" altLang="ru-RU" sz="4000" b="1" dirty="0">
              <a:solidFill>
                <a:srgbClr val="57B991"/>
              </a:solidFill>
              <a:latin typeface="Franklin Gothic Book" pitchFamily="34" charset="0"/>
            </a:endParaRPr>
          </a:p>
        </p:txBody>
      </p:sp>
    </p:spTree>
    <p:extLst>
      <p:ext uri="{BB962C8B-B14F-4D97-AF65-F5344CB8AC3E}">
        <p14:creationId xmlns:p14="http://schemas.microsoft.com/office/powerpoint/2010/main" val="221660411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idx="1"/>
          </p:nvPr>
        </p:nvSpPr>
        <p:spPr>
          <a:xfrm>
            <a:off x="457200" y="2083957"/>
            <a:ext cx="8229600" cy="3956481"/>
          </a:xfrm>
        </p:spPr>
        <p:txBody>
          <a:bodyPr/>
          <a:lstStyle/>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b="1" dirty="0" smtClean="0"/>
              <a:t>Задача 7. </a:t>
            </a:r>
          </a:p>
          <a:p>
            <a:pPr marL="273050" indent="-53975">
              <a:buSzPct val="45000"/>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sz="2800" dirty="0"/>
              <a:t>Большой прямоугольник разрезали на три прямоугольника. Один из них имеет размеры 7х11, другой ― 4х8. Каковы размеры третьего прямоугольника, если известно, что его площадь наибольшая из возможных?</a:t>
            </a:r>
            <a:endParaRPr lang="ru-RU" altLang="ru-RU" sz="2800" dirty="0" smtClean="0">
              <a:latin typeface="Arial" charset="0"/>
              <a:cs typeface="Arial" charset="0"/>
            </a:endParaRPr>
          </a:p>
        </p:txBody>
      </p:sp>
      <p:sp>
        <p:nvSpPr>
          <p:cNvPr id="23" name="Номер слайда 22"/>
          <p:cNvSpPr>
            <a:spLocks noGrp="1"/>
          </p:cNvSpPr>
          <p:nvPr>
            <p:ph type="sldNum" sz="quarter" idx="12"/>
          </p:nvPr>
        </p:nvSpPr>
        <p:spPr/>
        <p:txBody>
          <a:bodyPr/>
          <a:lstStyle/>
          <a:p>
            <a:pPr>
              <a:defRPr/>
            </a:pPr>
            <a:fld id="{BE87C352-E15D-4D4C-8D86-BC70E1AEE2DB}" type="slidenum">
              <a:rPr lang="ru-RU" smtClean="0"/>
              <a:pPr>
                <a:defRPr/>
              </a:pPr>
              <a:t>25</a:t>
            </a:fld>
            <a:endParaRPr lang="ru-RU"/>
          </a:p>
        </p:txBody>
      </p:sp>
      <p:sp>
        <p:nvSpPr>
          <p:cNvPr id="30724" name="Line 3"/>
          <p:cNvSpPr>
            <a:spLocks noChangeShapeType="1"/>
          </p:cNvSpPr>
          <p:nvPr/>
        </p:nvSpPr>
        <p:spPr bwMode="auto">
          <a:xfrm>
            <a:off x="4184650" y="4398963"/>
            <a:ext cx="1588"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grpSp>
        <p:nvGrpSpPr>
          <p:cNvPr id="7" name="Группа 6"/>
          <p:cNvGrpSpPr/>
          <p:nvPr/>
        </p:nvGrpSpPr>
        <p:grpSpPr>
          <a:xfrm>
            <a:off x="0" y="0"/>
            <a:ext cx="9144000" cy="1224768"/>
            <a:chOff x="0" y="0"/>
            <a:chExt cx="9144000" cy="1224768"/>
          </a:xfrm>
        </p:grpSpPr>
        <p:sp>
          <p:nvSpPr>
            <p:cNvPr id="8" name="Прямоугольник 7"/>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p:cNvGrpSpPr/>
            <p:nvPr/>
          </p:nvGrpSpPr>
          <p:grpSpPr>
            <a:xfrm>
              <a:off x="6276967" y="188640"/>
              <a:ext cx="2427629" cy="1036128"/>
              <a:chOff x="6276967" y="381274"/>
              <a:chExt cx="2427629" cy="1036128"/>
            </a:xfrm>
          </p:grpSpPr>
          <p:sp>
            <p:nvSpPr>
              <p:cNvPr id="12"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3" name="Picture 3" descr="gerb"/>
              <p:cNvPicPr>
                <a:picLocks noChangeAspect="1" noChangeArrowheads="1"/>
              </p:cNvPicPr>
              <p:nvPr/>
            </p:nvPicPr>
            <p:blipFill>
              <a:blip r:embed="rId3">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1" name="Picture 23" descr="C:\Users\Oleg\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ectangle 1"/>
          <p:cNvSpPr txBox="1">
            <a:spLocks noChangeArrowheads="1"/>
          </p:cNvSpPr>
          <p:nvPr/>
        </p:nvSpPr>
        <p:spPr>
          <a:xfrm>
            <a:off x="488477" y="1029857"/>
            <a:ext cx="8229600" cy="1054100"/>
          </a:xfrm>
          <a:prstGeom prst="rect">
            <a:avLst/>
          </a:prstGeom>
        </p:spPr>
        <p:txBody>
          <a:bodyPr vert="horz" lIns="91440" tIns="1656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Тренинг</a:t>
            </a:r>
            <a:endParaRPr lang="ru-RU" altLang="ru-RU" sz="4000" b="1" dirty="0">
              <a:solidFill>
                <a:srgbClr val="57B991"/>
              </a:solidFill>
              <a:latin typeface="Franklin Gothic Book" pitchFamily="34" charset="0"/>
            </a:endParaRPr>
          </a:p>
        </p:txBody>
      </p:sp>
    </p:spTree>
    <p:extLst>
      <p:ext uri="{BB962C8B-B14F-4D97-AF65-F5344CB8AC3E}">
        <p14:creationId xmlns:p14="http://schemas.microsoft.com/office/powerpoint/2010/main" val="11503641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AF6F2B75-DF10-4CF6-B312-DE46D84B22AC}" type="slidenum">
              <a:rPr lang="ru-RU" smtClean="0"/>
              <a:pPr/>
              <a:t>26</a:t>
            </a:fld>
            <a:endParaRPr lang="ru-RU"/>
          </a:p>
        </p:txBody>
      </p:sp>
      <p:sp>
        <p:nvSpPr>
          <p:cNvPr id="7" name="Rectangle 2"/>
          <p:cNvSpPr txBox="1">
            <a:spLocks noChangeArrowheads="1"/>
          </p:cNvSpPr>
          <p:nvPr/>
        </p:nvSpPr>
        <p:spPr>
          <a:xfrm>
            <a:off x="457200" y="2060575"/>
            <a:ext cx="8229600" cy="3979863"/>
          </a:xfrm>
          <a:prstGeom prst="rect">
            <a:avLst/>
          </a:prstGeom>
        </p:spPr>
        <p:txBody>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a:lstStyle>
          <a:p>
            <a:pPr marL="273050" indent="-1588" eaLnBrk="1">
              <a:buClrTx/>
              <a:buSzPct val="45000"/>
              <a:buFontTx/>
              <a:buNone/>
              <a:tabLst>
                <a:tab pos="271463"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endParaRPr lang="ru-RU" altLang="ru-RU" sz="2800" b="1" kern="0" dirty="0" smtClean="0"/>
          </a:p>
        </p:txBody>
      </p:sp>
      <p:grpSp>
        <p:nvGrpSpPr>
          <p:cNvPr id="8" name="Группа 7"/>
          <p:cNvGrpSpPr/>
          <p:nvPr/>
        </p:nvGrpSpPr>
        <p:grpSpPr>
          <a:xfrm>
            <a:off x="0" y="0"/>
            <a:ext cx="9144000" cy="1224768"/>
            <a:chOff x="0" y="0"/>
            <a:chExt cx="9144000" cy="1224768"/>
          </a:xfrm>
        </p:grpSpPr>
        <p:sp>
          <p:nvSpPr>
            <p:cNvPr id="9" name="Прямоугольник 8"/>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6276967" y="188640"/>
              <a:ext cx="2427629" cy="1036128"/>
              <a:chOff x="6276967" y="381274"/>
              <a:chExt cx="2427629" cy="1036128"/>
            </a:xfrm>
          </p:grpSpPr>
          <p:sp>
            <p:nvSpPr>
              <p:cNvPr id="13"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4" name="Picture 3" descr="gerb"/>
              <p:cNvPicPr>
                <a:picLocks noChangeAspect="1" noChangeArrowheads="1"/>
              </p:cNvPicPr>
              <p:nvPr/>
            </p:nvPicPr>
            <p:blipFill>
              <a:blip r:embed="rId3">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2" name="Picture 23" descr="C:\Users\Oleg\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
          <p:cNvSpPr txBox="1">
            <a:spLocks noChangeArrowheads="1"/>
          </p:cNvSpPr>
          <p:nvPr/>
        </p:nvSpPr>
        <p:spPr>
          <a:xfrm>
            <a:off x="488477" y="1029857"/>
            <a:ext cx="8229600" cy="814967"/>
          </a:xfrm>
          <a:prstGeom prst="rect">
            <a:avLst/>
          </a:prstGeom>
        </p:spPr>
        <p:txBody>
          <a:bodyPr tIns="1656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Решение</a:t>
            </a:r>
            <a:endParaRPr lang="ru-RU" altLang="ru-RU" sz="4000" b="1" dirty="0">
              <a:solidFill>
                <a:srgbClr val="57B991"/>
              </a:solidFill>
              <a:latin typeface="Franklin Gothic Book" pitchFamily="34" charset="0"/>
            </a:endParaRPr>
          </a:p>
        </p:txBody>
      </p:sp>
      <p:pic>
        <p:nvPicPr>
          <p:cNvPr id="1027" name="Picture 3" descr="D:\РАБОТА\ЛИЦЕЙ\2016-2017\Регата\Рис 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9236" y="1839269"/>
            <a:ext cx="4303640" cy="3346574"/>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
          <p:cNvSpPr txBox="1">
            <a:spLocks noChangeArrowheads="1"/>
          </p:cNvSpPr>
          <p:nvPr/>
        </p:nvSpPr>
        <p:spPr>
          <a:xfrm>
            <a:off x="395536" y="1628800"/>
            <a:ext cx="4176464" cy="3672408"/>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41275" fontAlgn="auto">
              <a:spcAft>
                <a:spcPts val="0"/>
              </a:spcAft>
              <a:buClrTx/>
              <a:buSzPct val="45000"/>
              <a:buFontTx/>
              <a:buNone/>
              <a:tabLst>
                <a:tab pos="27305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800" dirty="0" smtClean="0"/>
              <a:t>Если рассмотреть 4 возможные положения данных прямоугольников, то становится понятно, что способ, изображенный на рисунке, является наилучшим.</a:t>
            </a:r>
            <a:endParaRPr lang="ru-RU" altLang="ru-RU" sz="4000" dirty="0" smtClean="0">
              <a:latin typeface="Arial" charset="0"/>
              <a:cs typeface="Arial" charset="0"/>
            </a:endParaRPr>
          </a:p>
        </p:txBody>
      </p:sp>
      <p:sp>
        <p:nvSpPr>
          <p:cNvPr id="23" name="Rectangle 2"/>
          <p:cNvSpPr txBox="1">
            <a:spLocks noChangeArrowheads="1"/>
          </p:cNvSpPr>
          <p:nvPr/>
        </p:nvSpPr>
        <p:spPr>
          <a:xfrm>
            <a:off x="488477" y="5185843"/>
            <a:ext cx="7988077" cy="105146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7800" indent="41275" fontAlgn="auto">
              <a:spcAft>
                <a:spcPts val="0"/>
              </a:spcAft>
              <a:buClrTx/>
              <a:buSzPct val="45000"/>
              <a:buFontTx/>
              <a:buNone/>
              <a:tabLst>
                <a:tab pos="27305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800" dirty="0" smtClean="0"/>
              <a:t>Значит, размер третьего прямоугольника 7х8.</a:t>
            </a:r>
            <a:endParaRPr lang="ru-RU" altLang="ru-RU" sz="4000" dirty="0" smtClean="0">
              <a:latin typeface="Arial" charset="0"/>
              <a:cs typeface="Arial" charset="0"/>
            </a:endParaRPr>
          </a:p>
        </p:txBody>
      </p:sp>
    </p:spTree>
    <p:extLst>
      <p:ext uri="{BB962C8B-B14F-4D97-AF65-F5344CB8AC3E}">
        <p14:creationId xmlns:p14="http://schemas.microsoft.com/office/powerpoint/2010/main" val="175465774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idx="1"/>
          </p:nvPr>
        </p:nvSpPr>
        <p:spPr>
          <a:xfrm>
            <a:off x="395536" y="1772816"/>
            <a:ext cx="8373616" cy="4320479"/>
          </a:xfrm>
        </p:spPr>
        <p:txBody>
          <a:bodyPr/>
          <a:lstStyle/>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b="1" dirty="0" smtClean="0"/>
              <a:t>Задача 8.</a:t>
            </a:r>
            <a:r>
              <a:rPr lang="ru-RU" altLang="ru-RU" dirty="0" smtClean="0"/>
              <a:t> </a:t>
            </a:r>
          </a:p>
          <a:p>
            <a:pPr marL="177800" indent="-177800">
              <a:lnSpc>
                <a:spcPct val="100000"/>
              </a:lnSpc>
              <a:buNone/>
            </a:pPr>
            <a:r>
              <a:rPr lang="ru-RU" dirty="0" smtClean="0"/>
              <a:t>	Из </a:t>
            </a:r>
            <a:r>
              <a:rPr lang="ru-RU" dirty="0"/>
              <a:t>чисел A, B и C одно положительно, </a:t>
            </a:r>
            <a:r>
              <a:rPr lang="ru-RU" dirty="0" smtClean="0"/>
              <a:t>одно </a:t>
            </a:r>
            <a:r>
              <a:rPr lang="ru-RU" dirty="0"/>
              <a:t>отрицательно и одно равно 0. Известно, что A=B∙ (B–C). </a:t>
            </a:r>
            <a:endParaRPr lang="ru-RU" dirty="0" smtClean="0"/>
          </a:p>
          <a:p>
            <a:pPr marL="0" indent="0">
              <a:lnSpc>
                <a:spcPct val="100000"/>
              </a:lnSpc>
              <a:buNone/>
            </a:pPr>
            <a:r>
              <a:rPr lang="ru-RU" b="1" dirty="0" smtClean="0"/>
              <a:t>Какое из чисел положительно, какое отрицательно и какое равно 0? </a:t>
            </a:r>
          </a:p>
          <a:p>
            <a:pPr marL="0" indent="0">
              <a:lnSpc>
                <a:spcPct val="100000"/>
              </a:lnSpc>
              <a:buNone/>
            </a:pPr>
            <a:r>
              <a:rPr lang="ru-RU" b="1" dirty="0" smtClean="0"/>
              <a:t>Почему?</a:t>
            </a:r>
          </a:p>
        </p:txBody>
      </p:sp>
      <p:sp>
        <p:nvSpPr>
          <p:cNvPr id="23" name="Номер слайда 22"/>
          <p:cNvSpPr>
            <a:spLocks noGrp="1"/>
          </p:cNvSpPr>
          <p:nvPr>
            <p:ph type="sldNum" sz="quarter" idx="12"/>
          </p:nvPr>
        </p:nvSpPr>
        <p:spPr/>
        <p:txBody>
          <a:bodyPr/>
          <a:lstStyle/>
          <a:p>
            <a:pPr>
              <a:defRPr/>
            </a:pPr>
            <a:fld id="{BE87C352-E15D-4D4C-8D86-BC70E1AEE2DB}" type="slidenum">
              <a:rPr lang="ru-RU" smtClean="0"/>
              <a:pPr>
                <a:defRPr/>
              </a:pPr>
              <a:t>27</a:t>
            </a:fld>
            <a:endParaRPr lang="ru-RU"/>
          </a:p>
        </p:txBody>
      </p:sp>
      <p:sp>
        <p:nvSpPr>
          <p:cNvPr id="30724" name="Line 3"/>
          <p:cNvSpPr>
            <a:spLocks noChangeShapeType="1"/>
          </p:cNvSpPr>
          <p:nvPr/>
        </p:nvSpPr>
        <p:spPr bwMode="auto">
          <a:xfrm>
            <a:off x="4184650" y="4398963"/>
            <a:ext cx="1588"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grpSp>
        <p:nvGrpSpPr>
          <p:cNvPr id="7" name="Группа 6"/>
          <p:cNvGrpSpPr/>
          <p:nvPr/>
        </p:nvGrpSpPr>
        <p:grpSpPr>
          <a:xfrm>
            <a:off x="0" y="0"/>
            <a:ext cx="9144000" cy="1224768"/>
            <a:chOff x="0" y="0"/>
            <a:chExt cx="9144000" cy="1224768"/>
          </a:xfrm>
        </p:grpSpPr>
        <p:sp>
          <p:nvSpPr>
            <p:cNvPr id="8" name="Прямоугольник 7"/>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p:cNvGrpSpPr/>
            <p:nvPr/>
          </p:nvGrpSpPr>
          <p:grpSpPr>
            <a:xfrm>
              <a:off x="6276967" y="188640"/>
              <a:ext cx="2427629" cy="1036128"/>
              <a:chOff x="6276967" y="381274"/>
              <a:chExt cx="2427629" cy="1036128"/>
            </a:xfrm>
          </p:grpSpPr>
          <p:sp>
            <p:nvSpPr>
              <p:cNvPr id="12"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3" name="Picture 3" descr="gerb"/>
              <p:cNvPicPr>
                <a:picLocks noChangeAspect="1" noChangeArrowheads="1"/>
              </p:cNvPicPr>
              <p:nvPr/>
            </p:nvPicPr>
            <p:blipFill>
              <a:blip r:embed="rId3">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1" name="Picture 23" descr="C:\Users\Oleg\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
          <p:cNvSpPr txBox="1">
            <a:spLocks noChangeArrowheads="1"/>
          </p:cNvSpPr>
          <p:nvPr/>
        </p:nvSpPr>
        <p:spPr>
          <a:xfrm>
            <a:off x="488477" y="1029857"/>
            <a:ext cx="8229600" cy="1054100"/>
          </a:xfrm>
          <a:prstGeom prst="rect">
            <a:avLst/>
          </a:prstGeom>
        </p:spPr>
        <p:txBody>
          <a:bodyPr vert="horz" lIns="91440" tIns="1656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Тренинг</a:t>
            </a:r>
            <a:endParaRPr lang="ru-RU" altLang="ru-RU" sz="4000" b="1" dirty="0">
              <a:solidFill>
                <a:srgbClr val="57B991"/>
              </a:solidFill>
              <a:latin typeface="Franklin Gothic Book" pitchFamily="34" charset="0"/>
            </a:endParaRPr>
          </a:p>
        </p:txBody>
      </p:sp>
    </p:spTree>
    <p:extLst>
      <p:ext uri="{BB962C8B-B14F-4D97-AF65-F5344CB8AC3E}">
        <p14:creationId xmlns:p14="http://schemas.microsoft.com/office/powerpoint/2010/main" val="97490494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AF6F2B75-DF10-4CF6-B312-DE46D84B22AC}" type="slidenum">
              <a:rPr lang="ru-RU" smtClean="0"/>
              <a:pPr>
                <a:defRPr/>
              </a:pPr>
              <a:t>28</a:t>
            </a:fld>
            <a:endParaRPr lang="ru-RU"/>
          </a:p>
        </p:txBody>
      </p:sp>
      <mc:AlternateContent xmlns:mc="http://schemas.openxmlformats.org/markup-compatibility/2006" xmlns:a14="http://schemas.microsoft.com/office/drawing/2010/main">
        <mc:Choice Requires="a14">
          <p:sp>
            <p:nvSpPr>
              <p:cNvPr id="7" name="Rectangle 2"/>
              <p:cNvSpPr txBox="1">
                <a:spLocks noChangeArrowheads="1"/>
              </p:cNvSpPr>
              <p:nvPr/>
            </p:nvSpPr>
            <p:spPr>
              <a:xfrm>
                <a:off x="457200" y="2060575"/>
                <a:ext cx="8229600" cy="3979863"/>
              </a:xfrm>
              <a:prstGeom prst="rect">
                <a:avLst/>
              </a:prstGeom>
            </p:spPr>
            <p:txBody>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a:lstStyle>
              <a:p>
                <a:pPr marL="273050" indent="-5397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800" kern="0" dirty="0" smtClean="0"/>
                  <a:t>Ни А, ни В не могут быть равны 0. Значит С=0.</a:t>
                </a:r>
              </a:p>
              <a:p>
                <a:pPr marL="273050" indent="-5397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800" kern="0" dirty="0" smtClean="0"/>
                  <a:t>Тогда равенство принимает вид:</a:t>
                </a:r>
              </a:p>
              <a:p>
                <a:pPr marL="273050" indent="-5397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14:m>
                  <m:oMathPara xmlns:m="http://schemas.openxmlformats.org/officeDocument/2006/math">
                    <m:oMathParaPr>
                      <m:jc m:val="centerGroup"/>
                    </m:oMathParaPr>
                    <m:oMath xmlns:m="http://schemas.openxmlformats.org/officeDocument/2006/math">
                      <m:r>
                        <a:rPr lang="ru-RU" altLang="ru-RU" sz="2800" i="1" kern="0" dirty="0" smtClean="0">
                          <a:latin typeface="Cambria Math"/>
                        </a:rPr>
                        <m:t>А=</m:t>
                      </m:r>
                      <m:sSup>
                        <m:sSupPr>
                          <m:ctrlPr>
                            <a:rPr lang="ru-RU" altLang="ru-RU" sz="2800" i="1" kern="0" dirty="0" smtClean="0">
                              <a:latin typeface="Cambria Math"/>
                            </a:rPr>
                          </m:ctrlPr>
                        </m:sSupPr>
                        <m:e>
                          <m:r>
                            <a:rPr lang="ru-RU" altLang="ru-RU" sz="2800" b="0" i="1" kern="0" dirty="0" smtClean="0">
                              <a:latin typeface="Cambria Math"/>
                            </a:rPr>
                            <m:t>В</m:t>
                          </m:r>
                        </m:e>
                        <m:sup>
                          <m:r>
                            <a:rPr lang="ru-RU" altLang="ru-RU" sz="2800" b="0" i="1" kern="0" dirty="0" smtClean="0">
                              <a:latin typeface="Cambria Math"/>
                            </a:rPr>
                            <m:t>2</m:t>
                          </m:r>
                        </m:sup>
                      </m:sSup>
                    </m:oMath>
                  </m:oMathPara>
                </a14:m>
                <a:endParaRPr lang="ru-RU" altLang="ru-RU" kern="0" dirty="0" smtClean="0"/>
              </a:p>
              <a:p>
                <a:pPr marL="273050" indent="-5397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800" kern="0" dirty="0" smtClean="0"/>
                  <a:t>В таком случае, А не может быть отрицательным.</a:t>
                </a:r>
              </a:p>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endParaRPr lang="en-US" altLang="ru-RU" b="1" kern="0" dirty="0" smtClean="0"/>
              </a:p>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b="1" kern="0" dirty="0" smtClean="0"/>
                  <a:t>Ответ. </a:t>
                </a:r>
                <a:r>
                  <a:rPr lang="en-US" altLang="ru-RU" b="1" kern="0" dirty="0" smtClean="0"/>
                  <a:t> 	</a:t>
                </a:r>
                <a:r>
                  <a:rPr lang="ru-RU" altLang="ru-RU" b="1" kern="0" dirty="0" smtClean="0"/>
                  <a:t>А</a:t>
                </a:r>
                <a:r>
                  <a:rPr lang="en-US" altLang="ru-RU" b="1" kern="0" dirty="0" smtClean="0"/>
                  <a:t>&gt;0, 		B&lt;0,	 	C=0</a:t>
                </a:r>
                <a:r>
                  <a:rPr lang="ru-RU" altLang="ru-RU" b="1" kern="0" dirty="0" smtClean="0"/>
                  <a:t>.</a:t>
                </a:r>
              </a:p>
            </p:txBody>
          </p:sp>
        </mc:Choice>
        <mc:Fallback xmlns="">
          <p:sp>
            <p:nvSpPr>
              <p:cNvPr id="7" name="Rectangle 2"/>
              <p:cNvSpPr txBox="1">
                <a:spLocks noRot="1" noChangeAspect="1" noMove="1" noResize="1" noEditPoints="1" noAdjustHandles="1" noChangeArrowheads="1" noChangeShapeType="1" noTextEdit="1"/>
              </p:cNvSpPr>
              <p:nvPr/>
            </p:nvSpPr>
            <p:spPr>
              <a:xfrm>
                <a:off x="457200" y="2060575"/>
                <a:ext cx="8229600" cy="3979863"/>
              </a:xfrm>
              <a:prstGeom prst="rect">
                <a:avLst/>
              </a:prstGeom>
              <a:blipFill rotWithShape="1">
                <a:blip r:embed="rId3"/>
                <a:stretch>
                  <a:fillRect t="-2144"/>
                </a:stretch>
              </a:blipFill>
            </p:spPr>
            <p:txBody>
              <a:bodyPr/>
              <a:lstStyle/>
              <a:p>
                <a:r>
                  <a:rPr lang="ru-RU">
                    <a:noFill/>
                  </a:rPr>
                  <a:t> </a:t>
                </a:r>
              </a:p>
            </p:txBody>
          </p:sp>
        </mc:Fallback>
      </mc:AlternateContent>
      <p:grpSp>
        <p:nvGrpSpPr>
          <p:cNvPr id="8" name="Группа 7"/>
          <p:cNvGrpSpPr/>
          <p:nvPr/>
        </p:nvGrpSpPr>
        <p:grpSpPr>
          <a:xfrm>
            <a:off x="0" y="0"/>
            <a:ext cx="9144000" cy="1224768"/>
            <a:chOff x="0" y="0"/>
            <a:chExt cx="9144000" cy="1224768"/>
          </a:xfrm>
        </p:grpSpPr>
        <p:sp>
          <p:nvSpPr>
            <p:cNvPr id="9" name="Прямоугольник 8"/>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6276967" y="188640"/>
              <a:ext cx="2427629" cy="1036128"/>
              <a:chOff x="6276967" y="381274"/>
              <a:chExt cx="2427629" cy="1036128"/>
            </a:xfrm>
          </p:grpSpPr>
          <p:sp>
            <p:nvSpPr>
              <p:cNvPr id="13"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4" name="Picture 3" descr="gerb"/>
              <p:cNvPicPr>
                <a:picLocks noChangeAspect="1" noChangeArrowheads="1"/>
              </p:cNvPicPr>
              <p:nvPr/>
            </p:nvPicPr>
            <p:blipFill>
              <a:blip r:embed="rId4">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2" name="Picture 23" descr="C:\Users\Oleg\Desktop\Без имени-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
          <p:cNvSpPr txBox="1">
            <a:spLocks noChangeArrowheads="1"/>
          </p:cNvSpPr>
          <p:nvPr/>
        </p:nvSpPr>
        <p:spPr>
          <a:xfrm>
            <a:off x="488477" y="1029857"/>
            <a:ext cx="8229600" cy="1054100"/>
          </a:xfrm>
          <a:prstGeom prst="rect">
            <a:avLst/>
          </a:prstGeom>
        </p:spPr>
        <p:txBody>
          <a:bodyPr tIns="1656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Решение</a:t>
            </a:r>
            <a:endParaRPr lang="ru-RU" altLang="ru-RU" sz="4000" b="1" dirty="0">
              <a:solidFill>
                <a:srgbClr val="57B991"/>
              </a:solidFill>
              <a:latin typeface="Franklin Gothic Book" pitchFamily="34" charset="0"/>
            </a:endParaRPr>
          </a:p>
        </p:txBody>
      </p:sp>
    </p:spTree>
    <p:extLst>
      <p:ext uri="{BB962C8B-B14F-4D97-AF65-F5344CB8AC3E}">
        <p14:creationId xmlns:p14="http://schemas.microsoft.com/office/powerpoint/2010/main" val="318870080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idx="1"/>
          </p:nvPr>
        </p:nvSpPr>
        <p:spPr>
          <a:xfrm>
            <a:off x="457200" y="2083957"/>
            <a:ext cx="8229600" cy="3956481"/>
          </a:xfrm>
        </p:spPr>
        <p:txBody>
          <a:bodyPr>
            <a:normAutofit fontScale="92500" lnSpcReduction="10000"/>
          </a:bodyPr>
          <a:lstStyle/>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b="1" dirty="0" smtClean="0"/>
              <a:t>Задача 9.</a:t>
            </a:r>
            <a:r>
              <a:rPr lang="ru-RU" altLang="ru-RU" dirty="0" smtClean="0"/>
              <a:t> </a:t>
            </a:r>
          </a:p>
          <a:p>
            <a:pPr marL="361950" indent="0">
              <a:buSzPct val="45000"/>
              <a:buNone/>
              <a:tabLst>
                <a:tab pos="36195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sz="3000" dirty="0"/>
              <a:t>В киоске продается мороженое порциями по 50, 65 и 90 граммов. Если Федя съест слишком много мороженого, то у него начнет болеть горло. Так, оно начинает болеть после 4 порций второго типа, но еще не болит после 5 порций первого типа. После какого </a:t>
            </a:r>
            <a:r>
              <a:rPr lang="ru-RU" sz="3000" b="1" dirty="0"/>
              <a:t>наименьшего количества </a:t>
            </a:r>
            <a:r>
              <a:rPr lang="ru-RU" sz="3000" dirty="0"/>
              <a:t>порций по 90 </a:t>
            </a:r>
            <a:r>
              <a:rPr lang="ru-RU" sz="3000" dirty="0" smtClean="0"/>
              <a:t>граммов </a:t>
            </a:r>
            <a:r>
              <a:rPr lang="ru-RU" sz="3000" dirty="0"/>
              <a:t>у Феди начинает болеть горло</a:t>
            </a:r>
            <a:r>
              <a:rPr lang="ru-RU" sz="3000" dirty="0" smtClean="0"/>
              <a:t>?</a:t>
            </a:r>
            <a:endParaRPr lang="ru-RU" altLang="ru-RU" sz="3000" b="1" dirty="0" smtClean="0">
              <a:latin typeface="Arial" charset="0"/>
              <a:cs typeface="Arial" charset="0"/>
            </a:endParaRPr>
          </a:p>
        </p:txBody>
      </p:sp>
      <p:sp>
        <p:nvSpPr>
          <p:cNvPr id="23" name="Номер слайда 22"/>
          <p:cNvSpPr>
            <a:spLocks noGrp="1"/>
          </p:cNvSpPr>
          <p:nvPr>
            <p:ph type="sldNum" sz="quarter" idx="12"/>
          </p:nvPr>
        </p:nvSpPr>
        <p:spPr/>
        <p:txBody>
          <a:bodyPr/>
          <a:lstStyle/>
          <a:p>
            <a:pPr>
              <a:defRPr/>
            </a:pPr>
            <a:fld id="{BE87C352-E15D-4D4C-8D86-BC70E1AEE2DB}" type="slidenum">
              <a:rPr lang="ru-RU" smtClean="0"/>
              <a:pPr>
                <a:defRPr/>
              </a:pPr>
              <a:t>29</a:t>
            </a:fld>
            <a:endParaRPr lang="ru-RU"/>
          </a:p>
        </p:txBody>
      </p:sp>
      <p:sp>
        <p:nvSpPr>
          <p:cNvPr id="30724" name="Line 3"/>
          <p:cNvSpPr>
            <a:spLocks noChangeShapeType="1"/>
          </p:cNvSpPr>
          <p:nvPr/>
        </p:nvSpPr>
        <p:spPr bwMode="auto">
          <a:xfrm>
            <a:off x="4184650" y="4398963"/>
            <a:ext cx="1588"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grpSp>
        <p:nvGrpSpPr>
          <p:cNvPr id="8" name="Группа 7"/>
          <p:cNvGrpSpPr/>
          <p:nvPr/>
        </p:nvGrpSpPr>
        <p:grpSpPr>
          <a:xfrm>
            <a:off x="0" y="0"/>
            <a:ext cx="9144000" cy="1224768"/>
            <a:chOff x="0" y="0"/>
            <a:chExt cx="9144000" cy="1224768"/>
          </a:xfrm>
        </p:grpSpPr>
        <p:sp>
          <p:nvSpPr>
            <p:cNvPr id="9" name="Прямоугольник 8"/>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6276967" y="188640"/>
              <a:ext cx="2427629" cy="1036128"/>
              <a:chOff x="6276967" y="381274"/>
              <a:chExt cx="2427629" cy="1036128"/>
            </a:xfrm>
          </p:grpSpPr>
          <p:sp>
            <p:nvSpPr>
              <p:cNvPr id="13"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4" name="Picture 3" descr="gerb"/>
              <p:cNvPicPr>
                <a:picLocks noChangeAspect="1" noChangeArrowheads="1"/>
              </p:cNvPicPr>
              <p:nvPr/>
            </p:nvPicPr>
            <p:blipFill>
              <a:blip r:embed="rId3">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2" name="Picture 23" descr="C:\Users\Oleg\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6" name="Rectangle 1"/>
          <p:cNvSpPr txBox="1">
            <a:spLocks noChangeArrowheads="1"/>
          </p:cNvSpPr>
          <p:nvPr/>
        </p:nvSpPr>
        <p:spPr>
          <a:xfrm>
            <a:off x="488477" y="1029857"/>
            <a:ext cx="8229600" cy="1054100"/>
          </a:xfrm>
          <a:prstGeom prst="rect">
            <a:avLst/>
          </a:prstGeom>
        </p:spPr>
        <p:txBody>
          <a:bodyPr vert="horz" lIns="91440" tIns="1656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Тренинг</a:t>
            </a:r>
            <a:endParaRPr lang="ru-RU" altLang="ru-RU" sz="4000" b="1" dirty="0">
              <a:solidFill>
                <a:srgbClr val="57B991"/>
              </a:solidFill>
              <a:latin typeface="Franklin Gothic Book" pitchFamily="34" charset="0"/>
            </a:endParaRPr>
          </a:p>
        </p:txBody>
      </p:sp>
    </p:spTree>
    <p:extLst>
      <p:ext uri="{BB962C8B-B14F-4D97-AF65-F5344CB8AC3E}">
        <p14:creationId xmlns:p14="http://schemas.microsoft.com/office/powerpoint/2010/main" val="54119546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http://www.creditkinnect.com/wp-content/uploads/2015/04/Flat-Deisgned-Clock.pn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10000" b="90000" l="10000" r="90000"/>
                    </a14:imgEffect>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21041" t="17262" r="19257" b="18604"/>
          <a:stretch/>
        </p:blipFill>
        <p:spPr bwMode="auto">
          <a:xfrm>
            <a:off x="1154052" y="1447909"/>
            <a:ext cx="1468708" cy="1577750"/>
          </a:xfrm>
          <a:prstGeom prst="rect">
            <a:avLst/>
          </a:prstGeom>
          <a:noFill/>
          <a:extLst>
            <a:ext uri="{909E8E84-426E-40DD-AFC4-6F175D3DCCD1}">
              <a14:hiddenFill xmlns:a14="http://schemas.microsoft.com/office/drawing/2010/main">
                <a:solidFill>
                  <a:srgbClr val="FFFFFF"/>
                </a:solidFill>
              </a14:hiddenFill>
            </a:ext>
          </a:extLst>
        </p:spPr>
      </p:pic>
      <p:sp>
        <p:nvSpPr>
          <p:cNvPr id="22" name="Прямоугольник 21"/>
          <p:cNvSpPr/>
          <p:nvPr/>
        </p:nvSpPr>
        <p:spPr>
          <a:xfrm>
            <a:off x="2341260" y="1882841"/>
            <a:ext cx="4713000" cy="707886"/>
          </a:xfrm>
          <a:prstGeom prst="rect">
            <a:avLst/>
          </a:prstGeom>
        </p:spPr>
        <p:txBody>
          <a:bodyPr wrap="square">
            <a:spAutoFit/>
          </a:bodyPr>
          <a:lstStyle/>
          <a:p>
            <a:pPr marL="106363" indent="0" algn="ctr" eaLnBrk="1" hangingPunct="1">
              <a:spcBef>
                <a:spcPts val="0"/>
              </a:spcBef>
              <a:buClr>
                <a:srgbClr val="57B991"/>
              </a:buClr>
              <a:buSzPct val="45000"/>
            </a:pPr>
            <a:r>
              <a:rPr lang="ru-RU" altLang="ru-RU" sz="4000" b="1" dirty="0">
                <a:solidFill>
                  <a:srgbClr val="57B991"/>
                </a:solidFill>
                <a:latin typeface="Franklin Gothic Book" pitchFamily="34" charset="0"/>
                <a:cs typeface="msmincho" charset="0"/>
              </a:rPr>
              <a:t>Регламент </a:t>
            </a:r>
            <a:r>
              <a:rPr lang="ru-RU" altLang="ru-RU" sz="4000" b="1" dirty="0" smtClean="0">
                <a:solidFill>
                  <a:srgbClr val="57B991"/>
                </a:solidFill>
                <a:latin typeface="Franklin Gothic Book" pitchFamily="34" charset="0"/>
                <a:cs typeface="msmincho" charset="0"/>
              </a:rPr>
              <a:t>регаты</a:t>
            </a:r>
            <a:endParaRPr lang="ru-RU" altLang="ru-RU" sz="4000" b="1" dirty="0">
              <a:solidFill>
                <a:srgbClr val="57B991"/>
              </a:solidFill>
              <a:latin typeface="Franklin Gothic Book" pitchFamily="34" charset="0"/>
              <a:cs typeface="msmincho" charset="0"/>
            </a:endParaRPr>
          </a:p>
        </p:txBody>
      </p:sp>
      <p:sp>
        <p:nvSpPr>
          <p:cNvPr id="23" name="Text Box 2"/>
          <p:cNvSpPr txBox="1">
            <a:spLocks noChangeArrowheads="1"/>
          </p:cNvSpPr>
          <p:nvPr/>
        </p:nvSpPr>
        <p:spPr bwMode="auto">
          <a:xfrm>
            <a:off x="899592" y="3011486"/>
            <a:ext cx="7596336" cy="384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marL="430213" indent="-323850" eaLnBrk="0" hangingPunc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chemeClr val="bg1"/>
                </a:solidFill>
                <a:latin typeface="Arial" charset="0"/>
                <a:cs typeface="DejaVu Sans" charset="0"/>
              </a:defRPr>
            </a:lvl1pPr>
            <a:lvl2pPr eaLnBrk="0" hangingPunc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chemeClr val="bg1"/>
                </a:solidFill>
                <a:latin typeface="Arial" charset="0"/>
                <a:cs typeface="DejaVu Sans" charset="0"/>
              </a:defRPr>
            </a:lvl2pPr>
            <a:lvl3pPr eaLnBrk="0" hangingPunc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chemeClr val="bg1"/>
                </a:solidFill>
                <a:latin typeface="Arial" charset="0"/>
                <a:cs typeface="DejaVu Sans" charset="0"/>
              </a:defRPr>
            </a:lvl3pPr>
            <a:lvl4pPr eaLnBrk="0" hangingPunc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chemeClr val="bg1"/>
                </a:solidFill>
                <a:latin typeface="Arial" charset="0"/>
                <a:cs typeface="DejaVu Sans" charset="0"/>
              </a:defRPr>
            </a:lvl4pPr>
            <a:lvl5pPr eaLnBrk="0" hangingPunc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chemeClr val="bg1"/>
                </a:solidFill>
                <a:latin typeface="Arial" charset="0"/>
                <a:cs typeface="DejaVu Sans" charset="0"/>
              </a:defRPr>
            </a:lvl5pPr>
            <a:lvl6pPr marL="2514600" indent="-228600" defTabSz="449263" eaLnBrk="0" fontAlgn="base" hangingPunct="0">
              <a:spcBef>
                <a:spcPct val="0"/>
              </a:spcBef>
              <a:spcAft>
                <a:spcPct val="0"/>
              </a:spcAft>
              <a:buClr>
                <a:srgbClr val="000000"/>
              </a:buClr>
              <a:buSzPct val="100000"/>
              <a:buFont typeface="Times New Roman" pitchFamily="16"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chemeClr val="bg1"/>
                </a:solidFill>
                <a:latin typeface="Arial" charset="0"/>
                <a:cs typeface="DejaVu Sans" charset="0"/>
              </a:defRPr>
            </a:lvl6pPr>
            <a:lvl7pPr marL="2971800" indent="-228600" defTabSz="449263" eaLnBrk="0" fontAlgn="base" hangingPunct="0">
              <a:spcBef>
                <a:spcPct val="0"/>
              </a:spcBef>
              <a:spcAft>
                <a:spcPct val="0"/>
              </a:spcAft>
              <a:buClr>
                <a:srgbClr val="000000"/>
              </a:buClr>
              <a:buSzPct val="100000"/>
              <a:buFont typeface="Times New Roman" pitchFamily="16"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chemeClr val="bg1"/>
                </a:solidFill>
                <a:latin typeface="Arial" charset="0"/>
                <a:cs typeface="DejaVu Sans" charset="0"/>
              </a:defRPr>
            </a:lvl7pPr>
            <a:lvl8pPr marL="3429000" indent="-228600" defTabSz="449263" eaLnBrk="0" fontAlgn="base" hangingPunct="0">
              <a:spcBef>
                <a:spcPct val="0"/>
              </a:spcBef>
              <a:spcAft>
                <a:spcPct val="0"/>
              </a:spcAft>
              <a:buClr>
                <a:srgbClr val="000000"/>
              </a:buClr>
              <a:buSzPct val="100000"/>
              <a:buFont typeface="Times New Roman" pitchFamily="16"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chemeClr val="bg1"/>
                </a:solidFill>
                <a:latin typeface="Arial" charset="0"/>
                <a:cs typeface="DejaVu Sans" charset="0"/>
              </a:defRPr>
            </a:lvl8pPr>
            <a:lvl9pPr marL="3886200" indent="-228600" defTabSz="449263" eaLnBrk="0" fontAlgn="base" hangingPunct="0">
              <a:spcBef>
                <a:spcPct val="0"/>
              </a:spcBef>
              <a:spcAft>
                <a:spcPct val="0"/>
              </a:spcAft>
              <a:buClr>
                <a:srgbClr val="000000"/>
              </a:buClr>
              <a:buSzPct val="100000"/>
              <a:buFont typeface="Times New Roman" pitchFamily="16" charset="0"/>
              <a:tabLst>
                <a:tab pos="430213" algn="l"/>
                <a:tab pos="877888" algn="l"/>
                <a:tab pos="1327150" algn="l"/>
                <a:tab pos="1776413" algn="l"/>
                <a:tab pos="2225675" algn="l"/>
                <a:tab pos="2674938" algn="l"/>
                <a:tab pos="3124200" algn="l"/>
                <a:tab pos="3573463" algn="l"/>
                <a:tab pos="4022725" algn="l"/>
                <a:tab pos="4471988" algn="l"/>
                <a:tab pos="4921250" algn="l"/>
                <a:tab pos="5370513" algn="l"/>
                <a:tab pos="5819775" algn="l"/>
                <a:tab pos="6269038" algn="l"/>
                <a:tab pos="6718300" algn="l"/>
                <a:tab pos="7167563" algn="l"/>
                <a:tab pos="7616825" algn="l"/>
                <a:tab pos="8066088" algn="l"/>
                <a:tab pos="8515350" algn="l"/>
                <a:tab pos="8964613" algn="l"/>
                <a:tab pos="9413875" algn="l"/>
              </a:tabLst>
              <a:defRPr>
                <a:solidFill>
                  <a:schemeClr val="bg1"/>
                </a:solidFill>
                <a:latin typeface="Arial" charset="0"/>
                <a:cs typeface="DejaVu Sans" charset="0"/>
              </a:defRPr>
            </a:lvl9pPr>
          </a:lstStyle>
          <a:p>
            <a:pPr eaLnBrk="1" hangingPunct="1">
              <a:spcBef>
                <a:spcPts val="800"/>
              </a:spcBef>
              <a:buClr>
                <a:srgbClr val="57B991"/>
              </a:buClr>
              <a:buSzPct val="45000"/>
              <a:buFont typeface="Wingdings" pitchFamily="2" charset="2"/>
              <a:buChar char=""/>
            </a:pPr>
            <a:r>
              <a:rPr lang="ru-RU" altLang="ru-RU" sz="3600" b="1" dirty="0" smtClean="0">
                <a:solidFill>
                  <a:srgbClr val="57B991"/>
                </a:solidFill>
                <a:latin typeface="Franklin Gothic Book" pitchFamily="34" charset="0"/>
                <a:cs typeface="msmincho" charset="0"/>
              </a:rPr>
              <a:t>9-15</a:t>
            </a:r>
            <a:r>
              <a:rPr lang="ru-RU" altLang="ru-RU" sz="3600" dirty="0" smtClean="0">
                <a:solidFill>
                  <a:srgbClr val="000000"/>
                </a:solidFill>
                <a:latin typeface="Franklin Gothic Book" pitchFamily="34" charset="0"/>
                <a:cs typeface="msmincho" charset="0"/>
              </a:rPr>
              <a:t> </a:t>
            </a:r>
            <a:r>
              <a:rPr lang="ru-RU" altLang="ru-RU" sz="3200" dirty="0" smtClean="0">
                <a:solidFill>
                  <a:srgbClr val="000000"/>
                </a:solidFill>
                <a:latin typeface="Franklin Gothic Book" pitchFamily="34" charset="0"/>
                <a:cs typeface="msmincho" charset="0"/>
              </a:rPr>
              <a:t>начало </a:t>
            </a:r>
            <a:r>
              <a:rPr lang="ru-RU" altLang="ru-RU" sz="3200" dirty="0">
                <a:solidFill>
                  <a:srgbClr val="000000"/>
                </a:solidFill>
                <a:latin typeface="Franklin Gothic Book" pitchFamily="34" charset="0"/>
                <a:cs typeface="msmincho" charset="0"/>
              </a:rPr>
              <a:t>регистрация команд </a:t>
            </a:r>
            <a:r>
              <a:rPr lang="ru-RU" altLang="ru-RU" sz="3200" dirty="0" smtClean="0">
                <a:solidFill>
                  <a:srgbClr val="000000"/>
                </a:solidFill>
                <a:latin typeface="Franklin Gothic Book" pitchFamily="34" charset="0"/>
                <a:cs typeface="msmincho" charset="0"/>
              </a:rPr>
              <a:t/>
            </a:r>
            <a:br>
              <a:rPr lang="ru-RU" altLang="ru-RU" sz="3200" dirty="0" smtClean="0">
                <a:solidFill>
                  <a:srgbClr val="000000"/>
                </a:solidFill>
                <a:latin typeface="Franklin Gothic Book" pitchFamily="34" charset="0"/>
                <a:cs typeface="msmincho" charset="0"/>
              </a:rPr>
            </a:br>
            <a:r>
              <a:rPr lang="ru-RU" altLang="ru-RU" sz="3200" i="1" dirty="0" smtClean="0">
                <a:solidFill>
                  <a:srgbClr val="000000"/>
                </a:solidFill>
                <a:latin typeface="Franklin Gothic Book" pitchFamily="34" charset="0"/>
                <a:cs typeface="msmincho" charset="0"/>
              </a:rPr>
              <a:t>(</a:t>
            </a:r>
            <a:r>
              <a:rPr lang="ru-RU" altLang="ru-RU" sz="2800" i="1" dirty="0" smtClean="0">
                <a:solidFill>
                  <a:srgbClr val="000000"/>
                </a:solidFill>
                <a:latin typeface="Franklin Gothic Book" pitchFamily="34" charset="0"/>
                <a:cs typeface="msmincho" charset="0"/>
              </a:rPr>
              <a:t>в </a:t>
            </a:r>
            <a:r>
              <a:rPr lang="ru-RU" altLang="ru-RU" sz="2800" i="1" dirty="0">
                <a:solidFill>
                  <a:srgbClr val="000000"/>
                </a:solidFill>
                <a:latin typeface="Franklin Gothic Book" pitchFamily="34" charset="0"/>
                <a:cs typeface="msmincho" charset="0"/>
              </a:rPr>
              <a:t>Лицее № 64, по адресу </a:t>
            </a:r>
            <a:r>
              <a:rPr lang="ru-RU" altLang="ru-RU" sz="2800" i="1" dirty="0" smtClean="0">
                <a:solidFill>
                  <a:srgbClr val="000000"/>
                </a:solidFill>
                <a:latin typeface="Franklin Gothic Book" pitchFamily="34" charset="0"/>
                <a:cs typeface="msmincho" charset="0"/>
              </a:rPr>
              <a:t>ул</a:t>
            </a:r>
            <a:r>
              <a:rPr lang="ru-RU" altLang="ru-RU" sz="2800" i="1" dirty="0">
                <a:solidFill>
                  <a:srgbClr val="000000"/>
                </a:solidFill>
                <a:latin typeface="Franklin Gothic Book" pitchFamily="34" charset="0"/>
                <a:cs typeface="msmincho" charset="0"/>
              </a:rPr>
              <a:t>. Чкалова, д. </a:t>
            </a:r>
            <a:r>
              <a:rPr lang="ru-RU" altLang="ru-RU" sz="2800" i="1" dirty="0" smtClean="0">
                <a:solidFill>
                  <a:srgbClr val="000000"/>
                </a:solidFill>
                <a:latin typeface="Franklin Gothic Book" pitchFamily="34" charset="0"/>
                <a:cs typeface="msmincho" charset="0"/>
              </a:rPr>
              <a:t>3)</a:t>
            </a:r>
            <a:endParaRPr lang="ru-RU" altLang="ru-RU" sz="2800" i="1" dirty="0">
              <a:solidFill>
                <a:srgbClr val="000000"/>
              </a:solidFill>
              <a:latin typeface="Franklin Gothic Book" pitchFamily="34" charset="0"/>
              <a:cs typeface="msmincho" charset="0"/>
            </a:endParaRPr>
          </a:p>
          <a:p>
            <a:pPr eaLnBrk="1" hangingPunct="1">
              <a:spcBef>
                <a:spcPts val="800"/>
              </a:spcBef>
              <a:buClr>
                <a:srgbClr val="57B991"/>
              </a:buClr>
              <a:buSzPct val="45000"/>
              <a:buFont typeface="Wingdings" pitchFamily="2" charset="2"/>
              <a:buChar char=""/>
            </a:pPr>
            <a:r>
              <a:rPr lang="ru-RU" altLang="ru-RU" sz="3600" b="1" dirty="0">
                <a:solidFill>
                  <a:srgbClr val="57B991"/>
                </a:solidFill>
                <a:latin typeface="Franklin Gothic Book" pitchFamily="34" charset="0"/>
                <a:cs typeface="msmincho" charset="0"/>
              </a:rPr>
              <a:t>10-00</a:t>
            </a:r>
            <a:r>
              <a:rPr lang="ru-RU" altLang="ru-RU" sz="3600" dirty="0">
                <a:solidFill>
                  <a:srgbClr val="000000"/>
                </a:solidFill>
                <a:latin typeface="Franklin Gothic Book" pitchFamily="34" charset="0"/>
                <a:cs typeface="msmincho" charset="0"/>
              </a:rPr>
              <a:t> - </a:t>
            </a:r>
            <a:r>
              <a:rPr lang="ru-RU" altLang="ru-RU" sz="3200" dirty="0">
                <a:solidFill>
                  <a:srgbClr val="000000"/>
                </a:solidFill>
                <a:latin typeface="Franklin Gothic Book" pitchFamily="34" charset="0"/>
                <a:cs typeface="msmincho" charset="0"/>
              </a:rPr>
              <a:t>начало регаты</a:t>
            </a:r>
          </a:p>
          <a:p>
            <a:pPr eaLnBrk="1" hangingPunct="1">
              <a:spcBef>
                <a:spcPts val="800"/>
              </a:spcBef>
              <a:buClr>
                <a:srgbClr val="57B991"/>
              </a:buClr>
              <a:buSzPct val="45000"/>
              <a:buFont typeface="Wingdings" pitchFamily="2" charset="2"/>
              <a:buChar char=""/>
            </a:pPr>
            <a:r>
              <a:rPr lang="ru-RU" altLang="ru-RU" sz="3600" b="1" dirty="0">
                <a:solidFill>
                  <a:srgbClr val="57B991"/>
                </a:solidFill>
                <a:latin typeface="Franklin Gothic Book" pitchFamily="34" charset="0"/>
                <a:cs typeface="msmincho" charset="0"/>
              </a:rPr>
              <a:t>12-00</a:t>
            </a:r>
            <a:r>
              <a:rPr lang="ru-RU" altLang="ru-RU" sz="3600" dirty="0">
                <a:solidFill>
                  <a:srgbClr val="000000"/>
                </a:solidFill>
                <a:latin typeface="Franklin Gothic Book" pitchFamily="34" charset="0"/>
                <a:cs typeface="msmincho" charset="0"/>
              </a:rPr>
              <a:t> - </a:t>
            </a:r>
            <a:r>
              <a:rPr lang="ru-RU" altLang="ru-RU" sz="3200" dirty="0">
                <a:solidFill>
                  <a:srgbClr val="000000"/>
                </a:solidFill>
                <a:latin typeface="Franklin Gothic Book" pitchFamily="34" charset="0"/>
                <a:cs typeface="msmincho" charset="0"/>
              </a:rPr>
              <a:t>примерное время окончания </a:t>
            </a:r>
            <a:endParaRPr lang="ru-RU" altLang="ru-RU" sz="3600" dirty="0">
              <a:solidFill>
                <a:srgbClr val="000000"/>
              </a:solidFill>
              <a:latin typeface="Franklin Gothic Book" pitchFamily="34" charset="0"/>
              <a:cs typeface="msmincho" charset="0"/>
            </a:endParaRPr>
          </a:p>
        </p:txBody>
      </p:sp>
      <p:grpSp>
        <p:nvGrpSpPr>
          <p:cNvPr id="28" name="Группа 27"/>
          <p:cNvGrpSpPr/>
          <p:nvPr/>
        </p:nvGrpSpPr>
        <p:grpSpPr>
          <a:xfrm>
            <a:off x="0" y="0"/>
            <a:ext cx="9144000" cy="1224768"/>
            <a:chOff x="0" y="0"/>
            <a:chExt cx="9144000" cy="1224768"/>
          </a:xfrm>
        </p:grpSpPr>
        <p:sp>
          <p:nvSpPr>
            <p:cNvPr id="29" name="Прямоугольник 28"/>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0" name="Группа 29"/>
            <p:cNvGrpSpPr/>
            <p:nvPr/>
          </p:nvGrpSpPr>
          <p:grpSpPr>
            <a:xfrm>
              <a:off x="6276967" y="188640"/>
              <a:ext cx="2427629" cy="1036128"/>
              <a:chOff x="6276967" y="381274"/>
              <a:chExt cx="2427629" cy="1036128"/>
            </a:xfrm>
          </p:grpSpPr>
          <p:sp>
            <p:nvSpPr>
              <p:cNvPr id="34"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37" name="Picture 3" descr="gerb"/>
              <p:cNvPicPr>
                <a:picLocks noChangeAspect="1" noChangeArrowheads="1"/>
              </p:cNvPicPr>
              <p:nvPr/>
            </p:nvPicPr>
            <p:blipFill>
              <a:blip r:embed="rId5">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32" name="Picture 23" descr="C:\Users\Oleg\Desktop\Без имени-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7240413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AF6F2B75-DF10-4CF6-B312-DE46D84B22AC}" type="slidenum">
              <a:rPr lang="ru-RU" smtClean="0">
                <a:solidFill>
                  <a:prstClr val="black">
                    <a:tint val="75000"/>
                  </a:prstClr>
                </a:solidFill>
              </a:rPr>
              <a:pPr>
                <a:defRPr/>
              </a:pPr>
              <a:t>30</a:t>
            </a:fld>
            <a:endParaRPr lang="ru-RU">
              <a:solidFill>
                <a:prstClr val="black">
                  <a:tint val="75000"/>
                </a:prstClr>
              </a:solidFill>
            </a:endParaRPr>
          </a:p>
        </p:txBody>
      </p:sp>
      <mc:AlternateContent xmlns:mc="http://schemas.openxmlformats.org/markup-compatibility/2006" xmlns:a14="http://schemas.microsoft.com/office/drawing/2010/main">
        <mc:Choice Requires="a14">
          <p:sp>
            <p:nvSpPr>
              <p:cNvPr id="7" name="Rectangle 2"/>
              <p:cNvSpPr txBox="1">
                <a:spLocks noChangeArrowheads="1"/>
              </p:cNvSpPr>
              <p:nvPr/>
            </p:nvSpPr>
            <p:spPr>
              <a:xfrm>
                <a:off x="457200" y="1772816"/>
                <a:ext cx="8229600" cy="4392487"/>
              </a:xfrm>
              <a:prstGeom prst="rect">
                <a:avLst/>
              </a:prstGeom>
            </p:spPr>
            <p:txBody>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a:lstStyle>
              <a:p>
                <a:pPr marL="273050" indent="-5397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800" kern="0" dirty="0" smtClean="0"/>
                  <a:t>Пусть х – количество граммов мороженного, после которого у Феди начинает болеть горло. </a:t>
                </a:r>
              </a:p>
              <a:p>
                <a:pPr marL="273050" indent="-5397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800" kern="0" dirty="0" smtClean="0"/>
                  <a:t>Из первого утверждения получаем:</a:t>
                </a:r>
                <a:r>
                  <a:rPr lang="en-US" altLang="ru-RU" sz="2800" kern="0" dirty="0" smtClean="0"/>
                  <a:t> </a:t>
                </a:r>
                <a14:m>
                  <m:oMath xmlns:m="http://schemas.openxmlformats.org/officeDocument/2006/math">
                    <m:r>
                      <a:rPr lang="en-US" altLang="ru-RU" sz="2800" b="0" i="1" kern="0" smtClean="0">
                        <a:latin typeface="Cambria Math"/>
                      </a:rPr>
                      <m:t>𝑥</m:t>
                    </m:r>
                    <m:r>
                      <a:rPr lang="en-US" altLang="ru-RU" sz="2800" b="0" i="1" kern="0" smtClean="0">
                        <a:latin typeface="Cambria Math"/>
                      </a:rPr>
                      <m:t>&lt;65∙4=260</m:t>
                    </m:r>
                  </m:oMath>
                </a14:m>
                <a:endParaRPr lang="en-US" altLang="ru-RU" sz="2800" kern="0" dirty="0" smtClean="0"/>
              </a:p>
              <a:p>
                <a:pPr marL="273050" indent="-5397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800" kern="0" dirty="0" smtClean="0"/>
                  <a:t>Из второго: </a:t>
                </a:r>
                <a14:m>
                  <m:oMath xmlns:m="http://schemas.openxmlformats.org/officeDocument/2006/math">
                    <m:r>
                      <a:rPr lang="en-US" altLang="ru-RU" sz="2800" b="0" i="1" kern="0" smtClean="0">
                        <a:latin typeface="Cambria Math"/>
                      </a:rPr>
                      <m:t>𝑥</m:t>
                    </m:r>
                    <m:r>
                      <a:rPr lang="en-US" altLang="ru-RU" sz="2800" b="0" i="1" kern="0" smtClean="0">
                        <a:latin typeface="Cambria Math"/>
                      </a:rPr>
                      <m:t>&gt;</m:t>
                    </m:r>
                    <m:r>
                      <a:rPr lang="en-US" altLang="ru-RU" sz="2800" b="0" i="0" kern="0" smtClean="0">
                        <a:latin typeface="Cambria Math"/>
                      </a:rPr>
                      <m:t>5</m:t>
                    </m:r>
                    <m:r>
                      <a:rPr lang="en-US" altLang="ru-RU" sz="2800" b="0" i="1" kern="0" smtClean="0">
                        <a:latin typeface="Cambria Math"/>
                        <a:ea typeface="Cambria Math"/>
                      </a:rPr>
                      <m:t>∙50=250</m:t>
                    </m:r>
                  </m:oMath>
                </a14:m>
                <a:endParaRPr lang="en-US" altLang="ru-RU" sz="2800" kern="0" dirty="0" smtClean="0"/>
              </a:p>
              <a:p>
                <a:pPr marL="273050" indent="-5397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800" kern="0" dirty="0" smtClean="0"/>
                  <a:t>То есть </a:t>
                </a:r>
                <a14:m>
                  <m:oMath xmlns:m="http://schemas.openxmlformats.org/officeDocument/2006/math">
                    <m:r>
                      <a:rPr lang="ru-RU" altLang="ru-RU" sz="2800" b="0" i="1" kern="0" smtClean="0">
                        <a:latin typeface="Cambria Math"/>
                      </a:rPr>
                      <m:t>250</m:t>
                    </m:r>
                    <m:r>
                      <a:rPr lang="en-US" altLang="ru-RU" sz="2800" b="0" i="1" kern="0" smtClean="0">
                        <a:latin typeface="Cambria Math"/>
                      </a:rPr>
                      <m:t>&lt;</m:t>
                    </m:r>
                    <m:r>
                      <a:rPr lang="en-US" altLang="ru-RU" sz="2800" b="0" i="1" kern="0" smtClean="0">
                        <a:latin typeface="Cambria Math"/>
                      </a:rPr>
                      <m:t>𝑥</m:t>
                    </m:r>
                    <m:r>
                      <a:rPr lang="en-US" altLang="ru-RU" sz="2800" b="0" i="1" kern="0" smtClean="0">
                        <a:latin typeface="Cambria Math"/>
                      </a:rPr>
                      <m:t>&lt;260</m:t>
                    </m:r>
                  </m:oMath>
                </a14:m>
                <a:endParaRPr lang="en-US" altLang="ru-RU" sz="2800" kern="0" dirty="0" smtClean="0"/>
              </a:p>
              <a:p>
                <a:pPr marL="273050" indent="-5397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800" kern="0" dirty="0" smtClean="0"/>
                  <a:t>В итоге, наименьшее подходящее количество порций по 90 граммов равно 3.</a:t>
                </a:r>
              </a:p>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800" b="1" kern="0" dirty="0" smtClean="0"/>
                  <a:t>Ответ. 3 порции.</a:t>
                </a:r>
              </a:p>
            </p:txBody>
          </p:sp>
        </mc:Choice>
        <mc:Fallback xmlns="">
          <p:sp>
            <p:nvSpPr>
              <p:cNvPr id="7" name="Rectangle 2"/>
              <p:cNvSpPr txBox="1">
                <a:spLocks noRot="1" noChangeAspect="1" noMove="1" noResize="1" noEditPoints="1" noAdjustHandles="1" noChangeArrowheads="1" noChangeShapeType="1" noTextEdit="1"/>
              </p:cNvSpPr>
              <p:nvPr/>
            </p:nvSpPr>
            <p:spPr>
              <a:xfrm>
                <a:off x="457200" y="1772816"/>
                <a:ext cx="8229600" cy="4392487"/>
              </a:xfrm>
              <a:prstGeom prst="rect">
                <a:avLst/>
              </a:prstGeom>
              <a:blipFill rotWithShape="1">
                <a:blip r:embed="rId3"/>
                <a:stretch>
                  <a:fillRect t="-1944" b="-7639"/>
                </a:stretch>
              </a:blipFill>
            </p:spPr>
            <p:txBody>
              <a:bodyPr/>
              <a:lstStyle/>
              <a:p>
                <a:r>
                  <a:rPr lang="ru-RU">
                    <a:noFill/>
                  </a:rPr>
                  <a:t> </a:t>
                </a:r>
              </a:p>
            </p:txBody>
          </p:sp>
        </mc:Fallback>
      </mc:AlternateContent>
      <p:grpSp>
        <p:nvGrpSpPr>
          <p:cNvPr id="8" name="Группа 7"/>
          <p:cNvGrpSpPr/>
          <p:nvPr/>
        </p:nvGrpSpPr>
        <p:grpSpPr>
          <a:xfrm>
            <a:off x="0" y="0"/>
            <a:ext cx="9144000" cy="1224768"/>
            <a:chOff x="0" y="0"/>
            <a:chExt cx="9144000" cy="1224768"/>
          </a:xfrm>
        </p:grpSpPr>
        <p:sp>
          <p:nvSpPr>
            <p:cNvPr id="9" name="Прямоугольник 8"/>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grpSp>
          <p:nvGrpSpPr>
            <p:cNvPr id="10" name="Группа 9"/>
            <p:cNvGrpSpPr/>
            <p:nvPr/>
          </p:nvGrpSpPr>
          <p:grpSpPr>
            <a:xfrm>
              <a:off x="6276967" y="188640"/>
              <a:ext cx="2427629" cy="1036128"/>
              <a:chOff x="6276967" y="381274"/>
              <a:chExt cx="2427629" cy="1036128"/>
            </a:xfrm>
          </p:grpSpPr>
          <p:sp>
            <p:nvSpPr>
              <p:cNvPr id="13"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rgbClr val="4F81BD"/>
                    </a:solidFill>
                    <a:latin typeface="Franklin Gothic Book" pitchFamily="34" charset="0"/>
                    <a:cs typeface="msmincho" charset="0"/>
                  </a:rPr>
                  <a:t>г. Омск    </a:t>
                </a:r>
                <a:r>
                  <a:rPr lang="ru-RU" altLang="ru-RU" sz="1400" b="1" dirty="0" smtClean="0">
                    <a:solidFill>
                      <a:srgbClr val="4F81BD"/>
                    </a:solidFill>
                    <a:latin typeface="Franklin Gothic Book" pitchFamily="34" charset="0"/>
                    <a:cs typeface="msmincho" charset="0"/>
                  </a:rPr>
                  <a:t/>
                </a:r>
                <a:br>
                  <a:rPr lang="ru-RU" altLang="ru-RU" sz="1400" b="1" dirty="0" smtClean="0">
                    <a:solidFill>
                      <a:srgbClr val="4F81BD"/>
                    </a:solidFill>
                    <a:latin typeface="Franklin Gothic Book" pitchFamily="34" charset="0"/>
                    <a:cs typeface="msmincho" charset="0"/>
                  </a:rPr>
                </a:br>
                <a:r>
                  <a:rPr lang="ru-RU" altLang="ru-RU" sz="1400" b="1" dirty="0" smtClean="0">
                    <a:solidFill>
                      <a:srgbClr val="4F81BD"/>
                    </a:solidFill>
                    <a:latin typeface="Franklin Gothic Book" pitchFamily="34" charset="0"/>
                    <a:cs typeface="msmincho" charset="0"/>
                  </a:rPr>
                  <a:t>Лицей </a:t>
                </a:r>
                <a:r>
                  <a:rPr lang="ru-RU" altLang="ru-RU" sz="1400" b="1" dirty="0">
                    <a:solidFill>
                      <a:srgbClr val="4F81BD"/>
                    </a:solidFill>
                    <a:latin typeface="Franklin Gothic Book" pitchFamily="34" charset="0"/>
                    <a:cs typeface="msmincho" charset="0"/>
                  </a:rPr>
                  <a:t>№ 64</a:t>
                </a:r>
              </a:p>
            </p:txBody>
          </p:sp>
          <p:pic>
            <p:nvPicPr>
              <p:cNvPr id="14" name="Picture 3" descr="gerb"/>
              <p:cNvPicPr>
                <a:picLocks noChangeAspect="1" noChangeArrowheads="1"/>
              </p:cNvPicPr>
              <p:nvPr/>
            </p:nvPicPr>
            <p:blipFill>
              <a:blip r:embed="rId4">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rgbClr val="4F81BD"/>
                  </a:solidFill>
                  <a:latin typeface="Franklin Gothic Book" pitchFamily="34" charset="0"/>
                  <a:cs typeface="msmincho" charset="0"/>
                </a:rPr>
                <a:t>Математическая</a:t>
              </a:r>
              <a:r>
                <a:rPr lang="ru-RU" altLang="ru-RU" sz="1400" b="1" dirty="0" smtClean="0">
                  <a:solidFill>
                    <a:prstClr val="white"/>
                  </a:solidFill>
                  <a:latin typeface="Franklin Gothic Book" pitchFamily="34" charset="0"/>
                  <a:cs typeface="msmincho" charset="0"/>
                </a:rPr>
                <a:t/>
              </a:r>
              <a:br>
                <a:rPr lang="ru-RU" altLang="ru-RU" sz="1400" b="1" dirty="0" smtClean="0">
                  <a:solidFill>
                    <a:prstClr val="white"/>
                  </a:solidFill>
                  <a:latin typeface="Franklin Gothic Book" pitchFamily="34" charset="0"/>
                  <a:cs typeface="msmincho" charset="0"/>
                </a:rPr>
              </a:br>
              <a:r>
                <a:rPr lang="ru-RU" altLang="ru-RU" sz="1400" b="1" dirty="0" smtClean="0">
                  <a:solidFill>
                    <a:srgbClr val="4F81BD"/>
                  </a:solidFill>
                  <a:latin typeface="Franklin Gothic Book" pitchFamily="34" charset="0"/>
                  <a:cs typeface="msmincho" charset="0"/>
                </a:rPr>
                <a:t>регата</a:t>
              </a:r>
              <a:endParaRPr lang="ru-RU" altLang="ru-RU" sz="1400" b="1" i="1" dirty="0">
                <a:solidFill>
                  <a:srgbClr val="4F81BD"/>
                </a:solidFill>
                <a:latin typeface="Franklin Gothic Book" pitchFamily="34" charset="0"/>
                <a:cs typeface="msmincho" charset="0"/>
              </a:endParaRPr>
            </a:p>
          </p:txBody>
        </p:sp>
        <p:pic>
          <p:nvPicPr>
            <p:cNvPr id="12" name="Picture 23" descr="C:\Users\Oleg\Desktop\Без имени-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
          <p:cNvSpPr txBox="1">
            <a:spLocks noChangeArrowheads="1"/>
          </p:cNvSpPr>
          <p:nvPr/>
        </p:nvSpPr>
        <p:spPr>
          <a:xfrm>
            <a:off x="488477" y="1029857"/>
            <a:ext cx="8229600" cy="1054100"/>
          </a:xfrm>
          <a:prstGeom prst="rect">
            <a:avLst/>
          </a:prstGeom>
        </p:spPr>
        <p:txBody>
          <a:bodyPr tIns="1656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rPr>
              <a:t>Решение</a:t>
            </a:r>
            <a:endParaRPr lang="ru-RU" altLang="ru-RU" sz="4000" b="1" dirty="0">
              <a:solidFill>
                <a:srgbClr val="57B991"/>
              </a:solidFill>
            </a:endParaRPr>
          </a:p>
        </p:txBody>
      </p:sp>
    </p:spTree>
    <p:extLst>
      <p:ext uri="{BB962C8B-B14F-4D97-AF65-F5344CB8AC3E}">
        <p14:creationId xmlns:p14="http://schemas.microsoft.com/office/powerpoint/2010/main" val="15433803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РАБОТА\ЛИЦЕЙ\2016-2017\Регата\Рис 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0364" y="1621954"/>
            <a:ext cx="5268712" cy="3319214"/>
          </a:xfrm>
          <a:prstGeom prst="rect">
            <a:avLst/>
          </a:prstGeom>
          <a:noFill/>
          <a:extLst>
            <a:ext uri="{909E8E84-426E-40DD-AFC4-6F175D3DCCD1}">
              <a14:hiddenFill xmlns:a14="http://schemas.microsoft.com/office/drawing/2010/main">
                <a:solidFill>
                  <a:srgbClr val="FFFFFF"/>
                </a:solidFill>
              </a14:hiddenFill>
            </a:ext>
          </a:extLst>
        </p:spPr>
      </p:pic>
      <p:sp>
        <p:nvSpPr>
          <p:cNvPr id="30723" name="Rectangle 2"/>
          <p:cNvSpPr>
            <a:spLocks noGrp="1" noChangeArrowheads="1"/>
          </p:cNvSpPr>
          <p:nvPr>
            <p:ph idx="1"/>
          </p:nvPr>
        </p:nvSpPr>
        <p:spPr>
          <a:xfrm>
            <a:off x="457200" y="1604963"/>
            <a:ext cx="8507288" cy="4435475"/>
          </a:xfrm>
        </p:spPr>
        <p:txBody>
          <a:bodyPr>
            <a:normAutofit/>
          </a:bodyPr>
          <a:lstStyle/>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b="1" dirty="0" smtClean="0"/>
              <a:t>Задача 10.</a:t>
            </a:r>
            <a:r>
              <a:rPr lang="ru-RU" altLang="ru-RU" dirty="0" smtClean="0"/>
              <a:t> </a:t>
            </a:r>
          </a:p>
          <a:p>
            <a:pPr marL="273050" indent="-5397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endParaRPr lang="en-US" dirty="0" smtClean="0"/>
          </a:p>
          <a:p>
            <a:pPr marL="273050" indent="-5397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en-US" dirty="0" smtClean="0"/>
              <a:t>ABCD – </a:t>
            </a:r>
            <a:r>
              <a:rPr lang="ru-RU" dirty="0" smtClean="0"/>
              <a:t>квадрат,</a:t>
            </a:r>
          </a:p>
          <a:p>
            <a:pPr marL="273050" indent="-5397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en-US" dirty="0" smtClean="0"/>
              <a:t>OB=OC=AB.</a:t>
            </a:r>
            <a:r>
              <a:rPr lang="ru-RU" dirty="0" smtClean="0"/>
              <a:t>	</a:t>
            </a:r>
            <a:endParaRPr lang="ru-RU" sz="4100" dirty="0" smtClean="0"/>
          </a:p>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endParaRPr lang="en-US" altLang="ru-RU" sz="3000" b="1" dirty="0" smtClean="0">
              <a:cs typeface="Arial" charset="0"/>
            </a:endParaRPr>
          </a:p>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endParaRPr lang="ru-RU" altLang="ru-RU" sz="3000" b="1" dirty="0" smtClean="0">
              <a:cs typeface="Arial" charset="0"/>
            </a:endParaRPr>
          </a:p>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3000" b="1" dirty="0" smtClean="0">
                <a:cs typeface="Arial" charset="0"/>
              </a:rPr>
              <a:t>Чему равен угол </a:t>
            </a:r>
            <a:r>
              <a:rPr lang="en-US" altLang="ru-RU" sz="3000" b="1" dirty="0" smtClean="0">
                <a:cs typeface="Arial" charset="0"/>
              </a:rPr>
              <a:t>AOD?</a:t>
            </a:r>
            <a:endParaRPr lang="ru-RU" altLang="ru-RU" sz="3000" b="1" dirty="0" smtClean="0">
              <a:cs typeface="Arial" charset="0"/>
            </a:endParaRPr>
          </a:p>
        </p:txBody>
      </p:sp>
      <p:sp>
        <p:nvSpPr>
          <p:cNvPr id="23" name="Номер слайда 22"/>
          <p:cNvSpPr>
            <a:spLocks noGrp="1"/>
          </p:cNvSpPr>
          <p:nvPr>
            <p:ph type="sldNum" sz="quarter" idx="12"/>
          </p:nvPr>
        </p:nvSpPr>
        <p:spPr/>
        <p:txBody>
          <a:bodyPr/>
          <a:lstStyle/>
          <a:p>
            <a:pPr>
              <a:defRPr/>
            </a:pPr>
            <a:fld id="{BE87C352-E15D-4D4C-8D86-BC70E1AEE2DB}" type="slidenum">
              <a:rPr lang="ru-RU" smtClean="0"/>
              <a:pPr>
                <a:defRPr/>
              </a:pPr>
              <a:t>31</a:t>
            </a:fld>
            <a:endParaRPr lang="ru-RU"/>
          </a:p>
        </p:txBody>
      </p:sp>
      <p:sp>
        <p:nvSpPr>
          <p:cNvPr id="30724" name="Line 3"/>
          <p:cNvSpPr>
            <a:spLocks noChangeShapeType="1"/>
          </p:cNvSpPr>
          <p:nvPr/>
        </p:nvSpPr>
        <p:spPr bwMode="auto">
          <a:xfrm>
            <a:off x="4184650" y="4398963"/>
            <a:ext cx="1588"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grpSp>
        <p:nvGrpSpPr>
          <p:cNvPr id="7" name="Группа 6"/>
          <p:cNvGrpSpPr/>
          <p:nvPr/>
        </p:nvGrpSpPr>
        <p:grpSpPr>
          <a:xfrm>
            <a:off x="0" y="0"/>
            <a:ext cx="9144000" cy="1224768"/>
            <a:chOff x="0" y="0"/>
            <a:chExt cx="9144000" cy="1224768"/>
          </a:xfrm>
        </p:grpSpPr>
        <p:sp>
          <p:nvSpPr>
            <p:cNvPr id="8" name="Прямоугольник 7"/>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p:cNvGrpSpPr/>
            <p:nvPr/>
          </p:nvGrpSpPr>
          <p:grpSpPr>
            <a:xfrm>
              <a:off x="6276967" y="188640"/>
              <a:ext cx="2427629" cy="1036128"/>
              <a:chOff x="6276967" y="381274"/>
              <a:chExt cx="2427629" cy="1036128"/>
            </a:xfrm>
          </p:grpSpPr>
          <p:sp>
            <p:nvSpPr>
              <p:cNvPr id="12"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3" name="Picture 3" descr="gerb"/>
              <p:cNvPicPr>
                <a:picLocks noChangeAspect="1" noChangeArrowheads="1"/>
              </p:cNvPicPr>
              <p:nvPr/>
            </p:nvPicPr>
            <p:blipFill>
              <a:blip r:embed="rId4">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1" name="Picture 23" descr="C:\Users\Oleg\Desktop\Без имени-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
          <p:cNvSpPr txBox="1">
            <a:spLocks noGrp="1" noChangeArrowheads="1"/>
          </p:cNvSpPr>
          <p:nvPr>
            <p:ph type="title"/>
          </p:nvPr>
        </p:nvSpPr>
        <p:spPr>
          <a:prstGeom prst="rect">
            <a:avLst/>
          </a:prstGeom>
        </p:spPr>
        <p:txBody>
          <a:bodyPr vert="horz" lIns="91440" tIns="1656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Тренинг</a:t>
            </a:r>
            <a:endParaRPr lang="ru-RU" altLang="ru-RU" sz="4000" b="1" dirty="0">
              <a:solidFill>
                <a:srgbClr val="57B991"/>
              </a:solidFill>
              <a:latin typeface="Franklin Gothic Book" pitchFamily="34" charset="0"/>
            </a:endParaRPr>
          </a:p>
        </p:txBody>
      </p:sp>
    </p:spTree>
    <p:extLst>
      <p:ext uri="{BB962C8B-B14F-4D97-AF65-F5344CB8AC3E}">
        <p14:creationId xmlns:p14="http://schemas.microsoft.com/office/powerpoint/2010/main" val="5872367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1102" y="1340768"/>
            <a:ext cx="4437402" cy="2684815"/>
          </a:xfrm>
          <a:prstGeom prst="rect">
            <a:avLst/>
          </a:prstGeom>
        </p:spPr>
      </p:pic>
      <p:sp>
        <p:nvSpPr>
          <p:cNvPr id="4" name="Номер слайда 3"/>
          <p:cNvSpPr>
            <a:spLocks noGrp="1"/>
          </p:cNvSpPr>
          <p:nvPr>
            <p:ph type="sldNum" sz="quarter" idx="12"/>
          </p:nvPr>
        </p:nvSpPr>
        <p:spPr/>
        <p:txBody>
          <a:bodyPr/>
          <a:lstStyle/>
          <a:p>
            <a:pPr>
              <a:defRPr/>
            </a:pPr>
            <a:fld id="{AF6F2B75-DF10-4CF6-B312-DE46D84B22AC}" type="slidenum">
              <a:rPr lang="ru-RU" smtClean="0"/>
              <a:pPr>
                <a:defRPr/>
              </a:pPr>
              <a:t>32</a:t>
            </a:fld>
            <a:endParaRPr lang="ru-RU"/>
          </a:p>
        </p:txBody>
      </p:sp>
      <mc:AlternateContent xmlns:mc="http://schemas.openxmlformats.org/markup-compatibility/2006" xmlns:a14="http://schemas.microsoft.com/office/drawing/2010/main">
        <mc:Choice Requires="a14">
          <p:sp>
            <p:nvSpPr>
              <p:cNvPr id="7" name="Rectangle 2"/>
              <p:cNvSpPr txBox="1">
                <a:spLocks noChangeArrowheads="1"/>
              </p:cNvSpPr>
              <p:nvPr/>
            </p:nvSpPr>
            <p:spPr>
              <a:xfrm>
                <a:off x="457200" y="1700809"/>
                <a:ext cx="8229600" cy="4608512"/>
              </a:xfrm>
              <a:prstGeom prst="rect">
                <a:avLst/>
              </a:prstGeom>
            </p:spPr>
            <p:txBody>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a:lstStyle>
              <a:p>
                <a:pPr marL="177800" indent="0" eaLnBrk="1">
                  <a:buClrTx/>
                  <a:buSzPct val="45000"/>
                  <a:buNone/>
                  <a:tabLst>
                    <a:tab pos="1778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800" kern="0" dirty="0" smtClean="0">
                    <a:ea typeface="Cambria Math"/>
                  </a:rPr>
                  <a:t>1) </a:t>
                </a:r>
                <a14:m>
                  <m:oMath xmlns:m="http://schemas.openxmlformats.org/officeDocument/2006/math">
                    <m:r>
                      <a:rPr lang="ru-RU" altLang="ru-RU" sz="2800" i="1" kern="0" smtClean="0">
                        <a:latin typeface="Cambria Math"/>
                        <a:ea typeface="Cambria Math"/>
                      </a:rPr>
                      <m:t>∆</m:t>
                    </m:r>
                    <m:r>
                      <a:rPr lang="en-US" altLang="ru-RU" sz="2800" b="0" i="1" kern="0" smtClean="0">
                        <a:latin typeface="Cambria Math"/>
                        <a:ea typeface="Cambria Math"/>
                      </a:rPr>
                      <m:t>𝐵𝑂𝐶</m:t>
                    </m:r>
                  </m:oMath>
                </a14:m>
                <a:r>
                  <a:rPr lang="en-US" altLang="ru-RU" sz="2800" kern="0" dirty="0" smtClean="0"/>
                  <a:t> – </a:t>
                </a:r>
                <a:endParaRPr lang="ru-RU" altLang="ru-RU" sz="2800" kern="0" dirty="0" smtClean="0"/>
              </a:p>
              <a:p>
                <a:pPr marL="177800" indent="0" eaLnBrk="1">
                  <a:buClrTx/>
                  <a:buSzPct val="45000"/>
                  <a:buNone/>
                  <a:tabLst>
                    <a:tab pos="1778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800" kern="0" dirty="0" smtClean="0"/>
                  <a:t>равносторонний.</a:t>
                </a:r>
              </a:p>
              <a:p>
                <a:pPr marL="177800" indent="0" eaLnBrk="1">
                  <a:buClrTx/>
                  <a:buSzPct val="45000"/>
                  <a:buNone/>
                  <a:tabLst>
                    <a:tab pos="1778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800" kern="0" dirty="0" smtClean="0"/>
                  <a:t>2) </a:t>
                </a:r>
                <a:r>
                  <a:rPr lang="en-US" altLang="ru-RU" sz="2800" kern="0" dirty="0" smtClean="0"/>
                  <a:t>AB=BO</a:t>
                </a:r>
                <a14:m>
                  <m:oMath xmlns:m="http://schemas.openxmlformats.org/officeDocument/2006/math">
                    <m:r>
                      <a:rPr lang="ru-RU" sz="2800" i="1" dirty="0">
                        <a:latin typeface="Cambria Math"/>
                        <a:ea typeface="Cambria Math"/>
                      </a:rPr>
                      <m:t>⟹</m:t>
                    </m:r>
                    <m:r>
                      <a:rPr lang="ru-RU" sz="2800" i="1" dirty="0" smtClean="0">
                        <a:latin typeface="Cambria Math"/>
                        <a:ea typeface="Cambria Math"/>
                      </a:rPr>
                      <m:t>∆</m:t>
                    </m:r>
                    <m:r>
                      <a:rPr lang="en-US" sz="2800" b="0" i="1" dirty="0" smtClean="0">
                        <a:latin typeface="Cambria Math"/>
                        <a:ea typeface="Cambria Math"/>
                      </a:rPr>
                      <m:t>𝐴𝐵𝑂</m:t>
                    </m:r>
                  </m:oMath>
                </a14:m>
                <a:r>
                  <a:rPr lang="en-US" altLang="ru-RU" sz="2800" kern="0" dirty="0" smtClean="0"/>
                  <a:t> </a:t>
                </a:r>
                <a:r>
                  <a:rPr lang="ru-RU" altLang="ru-RU" sz="2800" kern="0" dirty="0" smtClean="0"/>
                  <a:t>-</a:t>
                </a:r>
              </a:p>
              <a:p>
                <a:pPr marL="177800" indent="0" eaLnBrk="1">
                  <a:buClrTx/>
                  <a:buSzPct val="45000"/>
                  <a:buNone/>
                  <a:tabLst>
                    <a:tab pos="1778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800" kern="0" dirty="0" smtClean="0"/>
                  <a:t>равнобедренный. </a:t>
                </a:r>
              </a:p>
              <a:p>
                <a:pPr marL="177800" indent="0" eaLnBrk="1">
                  <a:buClrTx/>
                  <a:buSzPct val="45000"/>
                  <a:buNone/>
                  <a:tabLst>
                    <a:tab pos="1778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800" kern="0" dirty="0" smtClean="0"/>
                  <a:t>3) </a:t>
                </a:r>
                <a14:m>
                  <m:oMath xmlns:m="http://schemas.openxmlformats.org/officeDocument/2006/math">
                    <m:r>
                      <a:rPr lang="ru-RU" altLang="ru-RU" sz="2800" i="1" kern="0" smtClean="0">
                        <a:latin typeface="Cambria Math"/>
                        <a:ea typeface="Cambria Math"/>
                      </a:rPr>
                      <m:t>∠</m:t>
                    </m:r>
                    <m:r>
                      <a:rPr lang="en-US" altLang="ru-RU" sz="2800" b="0" i="1" kern="0" smtClean="0">
                        <a:latin typeface="Cambria Math"/>
                        <a:ea typeface="Cambria Math"/>
                      </a:rPr>
                      <m:t>𝐴𝑂𝐵</m:t>
                    </m:r>
                    <m:r>
                      <a:rPr lang="en-US" altLang="ru-RU" sz="2800" b="0" i="1" kern="0" smtClean="0">
                        <a:latin typeface="Cambria Math"/>
                        <a:ea typeface="Cambria Math"/>
                      </a:rPr>
                      <m:t>=</m:t>
                    </m:r>
                    <m:d>
                      <m:dPr>
                        <m:ctrlPr>
                          <a:rPr lang="en-US" altLang="ru-RU" sz="2800" b="0" i="1" kern="0" smtClean="0">
                            <a:latin typeface="Cambria Math"/>
                            <a:ea typeface="Cambria Math"/>
                          </a:rPr>
                        </m:ctrlPr>
                      </m:dPr>
                      <m:e>
                        <m:r>
                          <a:rPr lang="en-US" altLang="ru-RU" sz="2800" i="1" kern="0">
                            <a:latin typeface="Cambria Math"/>
                            <a:ea typeface="Cambria Math"/>
                          </a:rPr>
                          <m:t>180°−</m:t>
                        </m:r>
                        <m:d>
                          <m:dPr>
                            <m:ctrlPr>
                              <a:rPr lang="en-US" altLang="ru-RU" sz="2800" i="1" kern="0">
                                <a:latin typeface="Cambria Math"/>
                                <a:ea typeface="Cambria Math"/>
                              </a:rPr>
                            </m:ctrlPr>
                          </m:dPr>
                          <m:e>
                            <m:r>
                              <a:rPr lang="en-US" altLang="ru-RU" sz="2800" i="1" kern="0">
                                <a:latin typeface="Cambria Math"/>
                                <a:ea typeface="Cambria Math"/>
                              </a:rPr>
                              <m:t>90°+60°</m:t>
                            </m:r>
                          </m:e>
                        </m:d>
                      </m:e>
                    </m:d>
                    <m:r>
                      <a:rPr lang="en-US" altLang="ru-RU" sz="2800" b="0" i="1" kern="0" smtClean="0">
                        <a:latin typeface="Cambria Math"/>
                        <a:ea typeface="Cambria Math"/>
                      </a:rPr>
                      <m:t> :2=15°</m:t>
                    </m:r>
                  </m:oMath>
                </a14:m>
                <a:r>
                  <a:rPr lang="ru-RU" altLang="ru-RU" sz="2800" kern="0" dirty="0" smtClean="0"/>
                  <a:t> </a:t>
                </a:r>
              </a:p>
              <a:p>
                <a:pPr marL="177800" indent="0" eaLnBrk="1">
                  <a:buClrTx/>
                  <a:buSzPct val="45000"/>
                  <a:buNone/>
                  <a:tabLst>
                    <a:tab pos="1778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800" kern="0" dirty="0" smtClean="0"/>
                  <a:t>4)</a:t>
                </a:r>
                <a:r>
                  <a:rPr lang="en-US" altLang="ru-RU" sz="2800" kern="0" dirty="0" smtClean="0"/>
                  <a:t> </a:t>
                </a:r>
                <a:r>
                  <a:rPr lang="ru-RU" altLang="ru-RU" sz="2800" kern="0" dirty="0" smtClean="0"/>
                  <a:t>Рассуждая аналогично,</a:t>
                </a:r>
                <a14:m>
                  <m:oMath xmlns:m="http://schemas.openxmlformats.org/officeDocument/2006/math">
                    <m:r>
                      <a:rPr lang="en-US" altLang="ru-RU" sz="2800" b="0" i="0" kern="0" smtClean="0">
                        <a:latin typeface="Cambria Math"/>
                        <a:ea typeface="Cambria Math"/>
                      </a:rPr>
                      <m:t>  </m:t>
                    </m:r>
                    <m:r>
                      <a:rPr lang="en-US" altLang="ru-RU" sz="2800" b="0" i="1" kern="0" smtClean="0">
                        <a:latin typeface="Cambria Math"/>
                        <a:ea typeface="Cambria Math"/>
                      </a:rPr>
                      <m:t> </m:t>
                    </m:r>
                    <m:r>
                      <a:rPr lang="ru-RU" altLang="ru-RU" sz="2800" i="1" kern="0">
                        <a:latin typeface="Cambria Math"/>
                        <a:ea typeface="Cambria Math"/>
                      </a:rPr>
                      <m:t>∠</m:t>
                    </m:r>
                    <m:r>
                      <a:rPr lang="en-US" altLang="ru-RU" sz="2800" b="0" i="1" kern="0" smtClean="0">
                        <a:latin typeface="Cambria Math"/>
                        <a:ea typeface="Cambria Math"/>
                      </a:rPr>
                      <m:t>𝐶</m:t>
                    </m:r>
                    <m:r>
                      <a:rPr lang="en-US" altLang="ru-RU" sz="2800" i="1" kern="0">
                        <a:latin typeface="Cambria Math"/>
                        <a:ea typeface="Cambria Math"/>
                      </a:rPr>
                      <m:t>𝑂</m:t>
                    </m:r>
                    <m:r>
                      <a:rPr lang="en-US" altLang="ru-RU" sz="2800" b="0" i="1" kern="0" smtClean="0">
                        <a:latin typeface="Cambria Math"/>
                        <a:ea typeface="Cambria Math"/>
                      </a:rPr>
                      <m:t>𝐷</m:t>
                    </m:r>
                    <m:r>
                      <a:rPr lang="en-US" altLang="ru-RU" sz="2800" i="1" kern="0">
                        <a:latin typeface="Cambria Math"/>
                        <a:ea typeface="Cambria Math"/>
                      </a:rPr>
                      <m:t>=15°</m:t>
                    </m:r>
                  </m:oMath>
                </a14:m>
                <a:endParaRPr lang="ru-RU" altLang="ru-RU" sz="2800" kern="0" dirty="0" smtClean="0"/>
              </a:p>
              <a:p>
                <a:pPr marL="177800" indent="0" eaLnBrk="1">
                  <a:buClrTx/>
                  <a:buSzPct val="45000"/>
                  <a:buNone/>
                  <a:tabLst>
                    <a:tab pos="1778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800" kern="0" dirty="0" smtClean="0"/>
                  <a:t>5)</a:t>
                </a:r>
                <a:r>
                  <a:rPr lang="en-US" altLang="ru-RU" sz="2800" kern="0" dirty="0" smtClean="0"/>
                  <a:t> </a:t>
                </a:r>
                <a:r>
                  <a:rPr lang="ru-RU" altLang="ru-RU" sz="2800" kern="0" dirty="0" smtClean="0"/>
                  <a:t>Тогда</a:t>
                </a:r>
                <a14:m>
                  <m:oMath xmlns:m="http://schemas.openxmlformats.org/officeDocument/2006/math">
                    <m:r>
                      <a:rPr lang="ru-RU" altLang="ru-RU" sz="2800" i="1" kern="0">
                        <a:latin typeface="Cambria Math"/>
                        <a:ea typeface="Cambria Math"/>
                      </a:rPr>
                      <m:t>∠</m:t>
                    </m:r>
                    <m:r>
                      <a:rPr lang="en-US" altLang="ru-RU" sz="2800" i="1" kern="0">
                        <a:latin typeface="Cambria Math"/>
                        <a:ea typeface="Cambria Math"/>
                      </a:rPr>
                      <m:t>𝐴𝑂</m:t>
                    </m:r>
                    <m:r>
                      <a:rPr lang="en-US" altLang="ru-RU" sz="2800" b="0" i="1" kern="0" smtClean="0">
                        <a:latin typeface="Cambria Math"/>
                        <a:ea typeface="Cambria Math"/>
                      </a:rPr>
                      <m:t>𝐷</m:t>
                    </m:r>
                    <m:r>
                      <a:rPr lang="en-US" altLang="ru-RU" sz="2800" i="1" kern="0">
                        <a:latin typeface="Cambria Math"/>
                        <a:ea typeface="Cambria Math"/>
                      </a:rPr>
                      <m:t>=</m:t>
                    </m:r>
                    <m:r>
                      <a:rPr lang="ru-RU" altLang="ru-RU" sz="2800" i="1" kern="0">
                        <a:latin typeface="Cambria Math"/>
                        <a:ea typeface="Cambria Math"/>
                      </a:rPr>
                      <m:t>∠</m:t>
                    </m:r>
                    <m:r>
                      <a:rPr lang="en-US" altLang="ru-RU" sz="2800" b="0" i="1" kern="0" smtClean="0">
                        <a:latin typeface="Cambria Math"/>
                        <a:ea typeface="Cambria Math"/>
                      </a:rPr>
                      <m:t>𝐵</m:t>
                    </m:r>
                    <m:r>
                      <a:rPr lang="en-US" altLang="ru-RU" sz="2800" i="1" kern="0">
                        <a:latin typeface="Cambria Math"/>
                        <a:ea typeface="Cambria Math"/>
                      </a:rPr>
                      <m:t>𝑂</m:t>
                    </m:r>
                    <m:r>
                      <a:rPr lang="en-US" altLang="ru-RU" sz="2800" b="0" i="1" kern="0" smtClean="0">
                        <a:latin typeface="Cambria Math"/>
                        <a:ea typeface="Cambria Math"/>
                      </a:rPr>
                      <m:t>𝐶</m:t>
                    </m:r>
                    <m:r>
                      <a:rPr lang="en-US" altLang="ru-RU" sz="2800" b="0" i="1" kern="0" smtClean="0">
                        <a:latin typeface="Cambria Math"/>
                        <a:ea typeface="Cambria Math"/>
                      </a:rPr>
                      <m:t>−∠</m:t>
                    </m:r>
                    <m:r>
                      <a:rPr lang="en-US" altLang="ru-RU" sz="2800" i="1" kern="0">
                        <a:latin typeface="Cambria Math"/>
                        <a:ea typeface="Cambria Math"/>
                      </a:rPr>
                      <m:t>𝐴𝑂𝐵</m:t>
                    </m:r>
                    <m:r>
                      <a:rPr lang="en-US" altLang="ru-RU" sz="2800" b="0" i="1" kern="0" smtClean="0">
                        <a:latin typeface="Cambria Math"/>
                        <a:ea typeface="Cambria Math"/>
                      </a:rPr>
                      <m:t>−</m:t>
                    </m:r>
                    <m:r>
                      <a:rPr lang="ru-RU" altLang="ru-RU" sz="2800" i="1" kern="0">
                        <a:latin typeface="Cambria Math"/>
                        <a:ea typeface="Cambria Math"/>
                      </a:rPr>
                      <m:t>∠</m:t>
                    </m:r>
                    <m:r>
                      <a:rPr lang="en-US" altLang="ru-RU" sz="2800" i="1" kern="0">
                        <a:latin typeface="Cambria Math"/>
                        <a:ea typeface="Cambria Math"/>
                      </a:rPr>
                      <m:t>𝐶𝑂𝐷</m:t>
                    </m:r>
                    <m:r>
                      <a:rPr lang="en-US" altLang="ru-RU" sz="2800" i="1" kern="0">
                        <a:latin typeface="Cambria Math"/>
                        <a:ea typeface="Cambria Math"/>
                      </a:rPr>
                      <m:t>=30°</m:t>
                    </m:r>
                  </m:oMath>
                </a14:m>
                <a:endParaRPr lang="en-US" altLang="ru-RU" sz="2800" kern="0" dirty="0" smtClean="0"/>
              </a:p>
              <a:p>
                <a:pPr marL="177800" indent="0" eaLnBrk="1">
                  <a:buClrTx/>
                  <a:buSzPct val="45000"/>
                  <a:buNone/>
                  <a:tabLst>
                    <a:tab pos="1778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800" kern="0" dirty="0" smtClean="0"/>
                  <a:t>Ответ. </a:t>
                </a:r>
                <a14:m>
                  <m:oMath xmlns:m="http://schemas.openxmlformats.org/officeDocument/2006/math">
                    <m:r>
                      <a:rPr lang="ru-RU" altLang="ru-RU" sz="2800" i="1" kern="0">
                        <a:latin typeface="Cambria Math"/>
                        <a:ea typeface="Cambria Math"/>
                      </a:rPr>
                      <m:t>∠</m:t>
                    </m:r>
                    <m:r>
                      <a:rPr lang="en-US" altLang="ru-RU" sz="2800" i="1" kern="0">
                        <a:latin typeface="Cambria Math"/>
                        <a:ea typeface="Cambria Math"/>
                      </a:rPr>
                      <m:t>𝐴𝑂𝐷</m:t>
                    </m:r>
                    <m:r>
                      <a:rPr lang="en-US" altLang="ru-RU" sz="2800" i="1" kern="0">
                        <a:latin typeface="Cambria Math"/>
                        <a:ea typeface="Cambria Math"/>
                      </a:rPr>
                      <m:t>=30°</m:t>
                    </m:r>
                  </m:oMath>
                </a14:m>
                <a:endParaRPr lang="ru-RU" altLang="ru-RU" sz="2800" kern="0" dirty="0" smtClean="0"/>
              </a:p>
            </p:txBody>
          </p:sp>
        </mc:Choice>
        <mc:Fallback xmlns="">
          <p:sp>
            <p:nvSpPr>
              <p:cNvPr id="7" name="Rectangle 2"/>
              <p:cNvSpPr txBox="1">
                <a:spLocks noRot="1" noChangeAspect="1" noMove="1" noResize="1" noEditPoints="1" noAdjustHandles="1" noChangeArrowheads="1" noChangeShapeType="1" noTextEdit="1"/>
              </p:cNvSpPr>
              <p:nvPr/>
            </p:nvSpPr>
            <p:spPr>
              <a:xfrm>
                <a:off x="457200" y="1700809"/>
                <a:ext cx="8229600" cy="4608512"/>
              </a:xfrm>
              <a:prstGeom prst="rect">
                <a:avLst/>
              </a:prstGeom>
              <a:blipFill rotWithShape="1">
                <a:blip r:embed="rId4"/>
                <a:stretch>
                  <a:fillRect t="-1852" b="-2778"/>
                </a:stretch>
              </a:blipFill>
            </p:spPr>
            <p:txBody>
              <a:bodyPr/>
              <a:lstStyle/>
              <a:p>
                <a:r>
                  <a:rPr lang="ru-RU">
                    <a:noFill/>
                  </a:rPr>
                  <a:t> </a:t>
                </a:r>
              </a:p>
            </p:txBody>
          </p:sp>
        </mc:Fallback>
      </mc:AlternateContent>
      <p:grpSp>
        <p:nvGrpSpPr>
          <p:cNvPr id="8" name="Группа 7"/>
          <p:cNvGrpSpPr/>
          <p:nvPr/>
        </p:nvGrpSpPr>
        <p:grpSpPr>
          <a:xfrm>
            <a:off x="0" y="0"/>
            <a:ext cx="9144000" cy="1224768"/>
            <a:chOff x="0" y="0"/>
            <a:chExt cx="9144000" cy="1224768"/>
          </a:xfrm>
        </p:grpSpPr>
        <p:sp>
          <p:nvSpPr>
            <p:cNvPr id="9" name="Прямоугольник 8"/>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6276967" y="188640"/>
              <a:ext cx="2427629" cy="1036128"/>
              <a:chOff x="6276967" y="381274"/>
              <a:chExt cx="2427629" cy="1036128"/>
            </a:xfrm>
          </p:grpSpPr>
          <p:sp>
            <p:nvSpPr>
              <p:cNvPr id="13"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4" name="Picture 3" descr="gerb"/>
              <p:cNvPicPr>
                <a:picLocks noChangeAspect="1" noChangeArrowheads="1"/>
              </p:cNvPicPr>
              <p:nvPr/>
            </p:nvPicPr>
            <p:blipFill>
              <a:blip r:embed="rId5">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2" name="Picture 23" descr="C:\Users\Oleg\Desktop\Без имени-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
          <p:cNvSpPr txBox="1">
            <a:spLocks noChangeArrowheads="1"/>
          </p:cNvSpPr>
          <p:nvPr/>
        </p:nvSpPr>
        <p:spPr>
          <a:xfrm>
            <a:off x="488477" y="1029857"/>
            <a:ext cx="8229600" cy="1054100"/>
          </a:xfrm>
          <a:prstGeom prst="rect">
            <a:avLst/>
          </a:prstGeom>
        </p:spPr>
        <p:txBody>
          <a:bodyPr tIns="1656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Решение</a:t>
            </a:r>
            <a:endParaRPr lang="ru-RU" altLang="ru-RU" sz="4000" b="1" dirty="0">
              <a:solidFill>
                <a:srgbClr val="57B991"/>
              </a:solidFill>
              <a:latin typeface="Franklin Gothic Book" pitchFamily="34" charset="0"/>
            </a:endParaRPr>
          </a:p>
        </p:txBody>
      </p:sp>
    </p:spTree>
    <p:extLst>
      <p:ext uri="{BB962C8B-B14F-4D97-AF65-F5344CB8AC3E}">
        <p14:creationId xmlns:p14="http://schemas.microsoft.com/office/powerpoint/2010/main" val="15632768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idx="1"/>
          </p:nvPr>
        </p:nvSpPr>
        <p:spPr>
          <a:xfrm>
            <a:off x="457200" y="1844824"/>
            <a:ext cx="8229600" cy="4195614"/>
          </a:xfrm>
        </p:spPr>
        <p:txBody>
          <a:bodyPr>
            <a:normAutofit/>
          </a:bodyPr>
          <a:lstStyle/>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b="1" dirty="0" smtClean="0"/>
              <a:t>Задача 11.</a:t>
            </a:r>
            <a:r>
              <a:rPr lang="ru-RU" altLang="ru-RU" dirty="0" smtClean="0"/>
              <a:t> </a:t>
            </a:r>
          </a:p>
          <a:p>
            <a:pPr marL="177800" indent="41275">
              <a:buSzPct val="45000"/>
              <a:buNone/>
              <a:tabLst>
                <a:tab pos="1778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dirty="0" smtClean="0"/>
              <a:t>	</a:t>
            </a:r>
          </a:p>
          <a:p>
            <a:pPr marL="177800" indent="41275">
              <a:buSzPct val="45000"/>
              <a:buNone/>
              <a:tabLst>
                <a:tab pos="1778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dirty="0" smtClean="0"/>
              <a:t>Половина </a:t>
            </a:r>
            <a:r>
              <a:rPr lang="ru-RU" dirty="0"/>
              <a:t>трехзначного числа нацело делится на 2, треть – на 3, а пятая часть − на 5. </a:t>
            </a:r>
            <a:endParaRPr lang="ru-RU" dirty="0" smtClean="0"/>
          </a:p>
          <a:p>
            <a:pPr marL="177800" indent="41275">
              <a:buSzPct val="45000"/>
              <a:buNone/>
              <a:tabLst>
                <a:tab pos="1778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b="1" dirty="0" smtClean="0"/>
              <a:t>Какое </a:t>
            </a:r>
            <a:r>
              <a:rPr lang="ru-RU" b="1" dirty="0"/>
              <a:t>это число?</a:t>
            </a:r>
            <a:endParaRPr lang="ru-RU" altLang="ru-RU" b="1" dirty="0" smtClean="0"/>
          </a:p>
          <a:p>
            <a:pPr marL="261938" indent="-42863" eaLnBrk="1">
              <a:buClrTx/>
              <a:buSzPct val="45000"/>
              <a:buFontTx/>
              <a:buNone/>
              <a:tabLst>
                <a:tab pos="261938"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dirty="0" smtClean="0"/>
              <a:t>	</a:t>
            </a:r>
            <a:endParaRPr lang="ru-RU" altLang="ru-RU" dirty="0" smtClean="0">
              <a:latin typeface="Arial" charset="0"/>
              <a:cs typeface="Arial" charset="0"/>
            </a:endParaRPr>
          </a:p>
        </p:txBody>
      </p:sp>
      <p:sp>
        <p:nvSpPr>
          <p:cNvPr id="23" name="Номер слайда 22"/>
          <p:cNvSpPr>
            <a:spLocks noGrp="1"/>
          </p:cNvSpPr>
          <p:nvPr>
            <p:ph type="sldNum" sz="quarter" idx="12"/>
          </p:nvPr>
        </p:nvSpPr>
        <p:spPr/>
        <p:txBody>
          <a:bodyPr/>
          <a:lstStyle/>
          <a:p>
            <a:pPr>
              <a:defRPr/>
            </a:pPr>
            <a:fld id="{BE87C352-E15D-4D4C-8D86-BC70E1AEE2DB}" type="slidenum">
              <a:rPr lang="ru-RU" smtClean="0"/>
              <a:pPr>
                <a:defRPr/>
              </a:pPr>
              <a:t>33</a:t>
            </a:fld>
            <a:endParaRPr lang="ru-RU"/>
          </a:p>
        </p:txBody>
      </p:sp>
      <p:sp>
        <p:nvSpPr>
          <p:cNvPr id="30724" name="Line 3"/>
          <p:cNvSpPr>
            <a:spLocks noChangeShapeType="1"/>
          </p:cNvSpPr>
          <p:nvPr/>
        </p:nvSpPr>
        <p:spPr bwMode="auto">
          <a:xfrm>
            <a:off x="4184650" y="4398963"/>
            <a:ext cx="1588"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grpSp>
        <p:nvGrpSpPr>
          <p:cNvPr id="7" name="Группа 6"/>
          <p:cNvGrpSpPr/>
          <p:nvPr/>
        </p:nvGrpSpPr>
        <p:grpSpPr>
          <a:xfrm>
            <a:off x="0" y="0"/>
            <a:ext cx="9144000" cy="1224768"/>
            <a:chOff x="0" y="0"/>
            <a:chExt cx="9144000" cy="1224768"/>
          </a:xfrm>
        </p:grpSpPr>
        <p:sp>
          <p:nvSpPr>
            <p:cNvPr id="8" name="Прямоугольник 7"/>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p:cNvGrpSpPr/>
            <p:nvPr/>
          </p:nvGrpSpPr>
          <p:grpSpPr>
            <a:xfrm>
              <a:off x="6276967" y="188640"/>
              <a:ext cx="2427629" cy="1036128"/>
              <a:chOff x="6276967" y="381274"/>
              <a:chExt cx="2427629" cy="1036128"/>
            </a:xfrm>
          </p:grpSpPr>
          <p:sp>
            <p:nvSpPr>
              <p:cNvPr id="12"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3" name="Picture 3" descr="gerb"/>
              <p:cNvPicPr>
                <a:picLocks noChangeAspect="1" noChangeArrowheads="1"/>
              </p:cNvPicPr>
              <p:nvPr/>
            </p:nvPicPr>
            <p:blipFill>
              <a:blip r:embed="rId3">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1" name="Picture 23" descr="C:\Users\Oleg\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
          <p:cNvSpPr txBox="1">
            <a:spLocks noChangeArrowheads="1"/>
          </p:cNvSpPr>
          <p:nvPr/>
        </p:nvSpPr>
        <p:spPr>
          <a:xfrm>
            <a:off x="488477" y="1029857"/>
            <a:ext cx="8229600" cy="1054100"/>
          </a:xfrm>
          <a:prstGeom prst="rect">
            <a:avLst/>
          </a:prstGeom>
        </p:spPr>
        <p:txBody>
          <a:bodyPr vert="horz" lIns="91440" tIns="1656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Тренинг</a:t>
            </a:r>
            <a:endParaRPr lang="ru-RU" altLang="ru-RU" sz="4000" b="1" dirty="0">
              <a:solidFill>
                <a:srgbClr val="57B991"/>
              </a:solidFill>
              <a:latin typeface="Franklin Gothic Book" pitchFamily="34" charset="0"/>
            </a:endParaRPr>
          </a:p>
        </p:txBody>
      </p:sp>
    </p:spTree>
    <p:extLst>
      <p:ext uri="{BB962C8B-B14F-4D97-AF65-F5344CB8AC3E}">
        <p14:creationId xmlns:p14="http://schemas.microsoft.com/office/powerpoint/2010/main" val="5901555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AF6F2B75-DF10-4CF6-B312-DE46D84B22AC}" type="slidenum">
              <a:rPr lang="ru-RU" smtClean="0"/>
              <a:pPr>
                <a:defRPr/>
              </a:pPr>
              <a:t>34</a:t>
            </a:fld>
            <a:endParaRPr lang="ru-RU"/>
          </a:p>
        </p:txBody>
      </p:sp>
      <mc:AlternateContent xmlns:mc="http://schemas.openxmlformats.org/markup-compatibility/2006" xmlns:a14="http://schemas.microsoft.com/office/drawing/2010/main">
        <mc:Choice Requires="a14">
          <p:sp>
            <p:nvSpPr>
              <p:cNvPr id="7" name="Rectangle 2"/>
              <p:cNvSpPr txBox="1">
                <a:spLocks noChangeArrowheads="1"/>
              </p:cNvSpPr>
              <p:nvPr/>
            </p:nvSpPr>
            <p:spPr>
              <a:xfrm>
                <a:off x="323527" y="2060575"/>
                <a:ext cx="8577585" cy="3979863"/>
              </a:xfrm>
              <a:prstGeom prst="rect">
                <a:avLst/>
              </a:prstGeom>
            </p:spPr>
            <p:txBody>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a:lstStyle>
              <a:p>
                <a:pPr marL="273050" indent="-5397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sz="2800" dirty="0" smtClean="0"/>
                  <a:t>Если половина числа делится на 2, то все число делится на 4, </a:t>
                </a:r>
              </a:p>
              <a:p>
                <a:pPr marL="273050" indent="-5397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sz="2800" dirty="0" smtClean="0"/>
                  <a:t>если </a:t>
                </a:r>
                <a:r>
                  <a:rPr lang="ru-RU" sz="2800" dirty="0"/>
                  <a:t>треть числа делится на 3, то все число делится на 9, </a:t>
                </a:r>
                <a:endParaRPr lang="ru-RU" sz="2800" dirty="0" smtClean="0"/>
              </a:p>
              <a:p>
                <a:pPr marL="273050" indent="-5397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sz="2800" dirty="0" smtClean="0"/>
                  <a:t>если </a:t>
                </a:r>
                <a:r>
                  <a:rPr lang="ru-RU" sz="2800" dirty="0"/>
                  <a:t>же пятая часть числа делится на 5, то все число делится на 25. </a:t>
                </a:r>
                <a:endParaRPr lang="ru-RU" sz="2800" dirty="0" smtClean="0"/>
              </a:p>
              <a:p>
                <a:pPr marL="273050" indent="-5397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sz="2800" dirty="0" smtClean="0"/>
                  <a:t>Тогда </a:t>
                </a:r>
                <a:r>
                  <a:rPr lang="ru-RU" sz="2800" dirty="0"/>
                  <a:t>возможно только </a:t>
                </a:r>
                <a14:m>
                  <m:oMath xmlns:m="http://schemas.openxmlformats.org/officeDocument/2006/math">
                    <m:r>
                      <a:rPr lang="ru-RU" sz="2800" b="0" i="1" smtClean="0">
                        <a:latin typeface="Cambria Math"/>
                      </a:rPr>
                      <m:t>4</m:t>
                    </m:r>
                    <m:r>
                      <a:rPr lang="ru-RU" sz="2800" b="0" i="1" smtClean="0">
                        <a:latin typeface="Cambria Math"/>
                        <a:ea typeface="Cambria Math"/>
                      </a:rPr>
                      <m:t>∙9∙25=900</m:t>
                    </m:r>
                  </m:oMath>
                </a14:m>
                <a:r>
                  <a:rPr lang="ru-RU" sz="2800" dirty="0"/>
                  <a:t>.</a:t>
                </a:r>
                <a:endParaRPr lang="ru-RU" altLang="ru-RU" b="1" kern="0" dirty="0" smtClean="0"/>
              </a:p>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b="1" kern="0" dirty="0" smtClean="0"/>
                  <a:t>Ответ: 900.</a:t>
                </a:r>
              </a:p>
            </p:txBody>
          </p:sp>
        </mc:Choice>
        <mc:Fallback xmlns="">
          <p:sp>
            <p:nvSpPr>
              <p:cNvPr id="7" name="Rectangle 2"/>
              <p:cNvSpPr txBox="1">
                <a:spLocks noRot="1" noChangeAspect="1" noMove="1" noResize="1" noEditPoints="1" noAdjustHandles="1" noChangeArrowheads="1" noChangeShapeType="1" noTextEdit="1"/>
              </p:cNvSpPr>
              <p:nvPr/>
            </p:nvSpPr>
            <p:spPr>
              <a:xfrm>
                <a:off x="323527" y="2060575"/>
                <a:ext cx="8577585" cy="3979863"/>
              </a:xfrm>
              <a:prstGeom prst="rect">
                <a:avLst/>
              </a:prstGeom>
              <a:blipFill rotWithShape="1">
                <a:blip r:embed="rId3"/>
                <a:stretch>
                  <a:fillRect t="-2144" r="-1564" b="-6432"/>
                </a:stretch>
              </a:blipFill>
            </p:spPr>
            <p:txBody>
              <a:bodyPr/>
              <a:lstStyle/>
              <a:p>
                <a:r>
                  <a:rPr lang="ru-RU">
                    <a:noFill/>
                  </a:rPr>
                  <a:t> </a:t>
                </a:r>
              </a:p>
            </p:txBody>
          </p:sp>
        </mc:Fallback>
      </mc:AlternateContent>
      <p:grpSp>
        <p:nvGrpSpPr>
          <p:cNvPr id="8" name="Группа 7"/>
          <p:cNvGrpSpPr/>
          <p:nvPr/>
        </p:nvGrpSpPr>
        <p:grpSpPr>
          <a:xfrm>
            <a:off x="0" y="0"/>
            <a:ext cx="9144000" cy="1224768"/>
            <a:chOff x="0" y="0"/>
            <a:chExt cx="9144000" cy="1224768"/>
          </a:xfrm>
        </p:grpSpPr>
        <p:sp>
          <p:nvSpPr>
            <p:cNvPr id="9" name="Прямоугольник 8"/>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6276967" y="188640"/>
              <a:ext cx="2427629" cy="1036128"/>
              <a:chOff x="6276967" y="381274"/>
              <a:chExt cx="2427629" cy="1036128"/>
            </a:xfrm>
          </p:grpSpPr>
          <p:sp>
            <p:nvSpPr>
              <p:cNvPr id="13"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4" name="Picture 3" descr="gerb"/>
              <p:cNvPicPr>
                <a:picLocks noChangeAspect="1" noChangeArrowheads="1"/>
              </p:cNvPicPr>
              <p:nvPr/>
            </p:nvPicPr>
            <p:blipFill>
              <a:blip r:embed="rId4">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2" name="Picture 23" descr="C:\Users\Oleg\Desktop\Без имени-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
          <p:cNvSpPr txBox="1">
            <a:spLocks noChangeArrowheads="1"/>
          </p:cNvSpPr>
          <p:nvPr/>
        </p:nvSpPr>
        <p:spPr>
          <a:xfrm>
            <a:off x="488477" y="1029857"/>
            <a:ext cx="8229600" cy="1054100"/>
          </a:xfrm>
          <a:prstGeom prst="rect">
            <a:avLst/>
          </a:prstGeom>
        </p:spPr>
        <p:txBody>
          <a:bodyPr tIns="1656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Решение</a:t>
            </a:r>
            <a:endParaRPr lang="ru-RU" altLang="ru-RU" sz="4000" b="1" dirty="0">
              <a:solidFill>
                <a:srgbClr val="57B991"/>
              </a:solidFill>
              <a:latin typeface="Franklin Gothic Book" pitchFamily="34" charset="0"/>
            </a:endParaRPr>
          </a:p>
        </p:txBody>
      </p:sp>
    </p:spTree>
    <p:extLst>
      <p:ext uri="{BB962C8B-B14F-4D97-AF65-F5344CB8AC3E}">
        <p14:creationId xmlns:p14="http://schemas.microsoft.com/office/powerpoint/2010/main" val="319576756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idx="1"/>
          </p:nvPr>
        </p:nvSpPr>
        <p:spPr>
          <a:xfrm>
            <a:off x="323528" y="1988840"/>
            <a:ext cx="8229600" cy="4464496"/>
          </a:xfrm>
        </p:spPr>
        <p:txBody>
          <a:bodyPr>
            <a:normAutofit/>
          </a:bodyPr>
          <a:lstStyle/>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800" b="1" dirty="0" smtClean="0"/>
              <a:t>Задача 12.</a:t>
            </a:r>
            <a:r>
              <a:rPr lang="ru-RU" altLang="ru-RU" sz="2800" dirty="0" smtClean="0"/>
              <a:t> </a:t>
            </a:r>
          </a:p>
          <a:p>
            <a:pPr marL="174625" indent="44450">
              <a:buSzPct val="45000"/>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dirty="0"/>
              <a:t>В мешке лежат белые и чёрные камни. Известно, что на каждый чёрный камень приходится восемь белых. Ещё известно, что если не глядя вытащить из мешка сто камней, то хотя бы один из них точно будет чёрным. </a:t>
            </a:r>
            <a:r>
              <a:rPr lang="ru-RU" b="1" dirty="0" smtClean="0"/>
              <a:t>Сколько </a:t>
            </a:r>
            <a:r>
              <a:rPr lang="ru-RU" b="1" dirty="0"/>
              <a:t>всего камней в мешке? </a:t>
            </a:r>
            <a:r>
              <a:rPr lang="ru-RU" dirty="0" smtClean="0"/>
              <a:t>	</a:t>
            </a:r>
          </a:p>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endParaRPr lang="ru-RU" altLang="ru-RU" dirty="0" smtClean="0">
              <a:latin typeface="Arial" charset="0"/>
              <a:cs typeface="Arial" charset="0"/>
            </a:endParaRPr>
          </a:p>
        </p:txBody>
      </p:sp>
      <p:sp>
        <p:nvSpPr>
          <p:cNvPr id="23" name="Номер слайда 22"/>
          <p:cNvSpPr>
            <a:spLocks noGrp="1"/>
          </p:cNvSpPr>
          <p:nvPr>
            <p:ph type="sldNum" sz="quarter" idx="12"/>
          </p:nvPr>
        </p:nvSpPr>
        <p:spPr/>
        <p:txBody>
          <a:bodyPr/>
          <a:lstStyle/>
          <a:p>
            <a:pPr>
              <a:defRPr/>
            </a:pPr>
            <a:fld id="{BE87C352-E15D-4D4C-8D86-BC70E1AEE2DB}" type="slidenum">
              <a:rPr lang="ru-RU" smtClean="0"/>
              <a:pPr>
                <a:defRPr/>
              </a:pPr>
              <a:t>35</a:t>
            </a:fld>
            <a:endParaRPr lang="ru-RU"/>
          </a:p>
        </p:txBody>
      </p:sp>
      <p:sp>
        <p:nvSpPr>
          <p:cNvPr id="30724" name="Line 3"/>
          <p:cNvSpPr>
            <a:spLocks noChangeShapeType="1"/>
          </p:cNvSpPr>
          <p:nvPr/>
        </p:nvSpPr>
        <p:spPr bwMode="auto">
          <a:xfrm>
            <a:off x="4184650" y="4398963"/>
            <a:ext cx="1588"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grpSp>
        <p:nvGrpSpPr>
          <p:cNvPr id="7" name="Группа 6"/>
          <p:cNvGrpSpPr/>
          <p:nvPr/>
        </p:nvGrpSpPr>
        <p:grpSpPr>
          <a:xfrm>
            <a:off x="0" y="0"/>
            <a:ext cx="9144000" cy="1224768"/>
            <a:chOff x="0" y="0"/>
            <a:chExt cx="9144000" cy="1224768"/>
          </a:xfrm>
        </p:grpSpPr>
        <p:sp>
          <p:nvSpPr>
            <p:cNvPr id="8" name="Прямоугольник 7"/>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p:cNvGrpSpPr/>
            <p:nvPr/>
          </p:nvGrpSpPr>
          <p:grpSpPr>
            <a:xfrm>
              <a:off x="6276967" y="188640"/>
              <a:ext cx="2427629" cy="1036128"/>
              <a:chOff x="6276967" y="381274"/>
              <a:chExt cx="2427629" cy="1036128"/>
            </a:xfrm>
          </p:grpSpPr>
          <p:sp>
            <p:nvSpPr>
              <p:cNvPr id="12"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3" name="Picture 3" descr="gerb"/>
              <p:cNvPicPr>
                <a:picLocks noChangeAspect="1" noChangeArrowheads="1"/>
              </p:cNvPicPr>
              <p:nvPr/>
            </p:nvPicPr>
            <p:blipFill>
              <a:blip r:embed="rId3">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1" name="Picture 23" descr="C:\Users\Oleg\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
          <p:cNvSpPr txBox="1">
            <a:spLocks noChangeArrowheads="1"/>
          </p:cNvSpPr>
          <p:nvPr/>
        </p:nvSpPr>
        <p:spPr>
          <a:xfrm>
            <a:off x="488477" y="1029857"/>
            <a:ext cx="8229600" cy="1054100"/>
          </a:xfrm>
          <a:prstGeom prst="rect">
            <a:avLst/>
          </a:prstGeom>
        </p:spPr>
        <p:txBody>
          <a:bodyPr vert="horz" lIns="91440" tIns="1656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Тренинг</a:t>
            </a:r>
            <a:endParaRPr lang="ru-RU" altLang="ru-RU" sz="4000" b="1" dirty="0">
              <a:solidFill>
                <a:srgbClr val="57B991"/>
              </a:solidFill>
              <a:latin typeface="Franklin Gothic Book" pitchFamily="34" charset="0"/>
            </a:endParaRPr>
          </a:p>
        </p:txBody>
      </p:sp>
    </p:spTree>
    <p:extLst>
      <p:ext uri="{BB962C8B-B14F-4D97-AF65-F5344CB8AC3E}">
        <p14:creationId xmlns:p14="http://schemas.microsoft.com/office/powerpoint/2010/main" val="158077224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AF6F2B75-DF10-4CF6-B312-DE46D84B22AC}" type="slidenum">
              <a:rPr lang="ru-RU" smtClean="0"/>
              <a:pPr>
                <a:defRPr/>
              </a:pPr>
              <a:t>36</a:t>
            </a:fld>
            <a:endParaRPr lang="ru-RU"/>
          </a:p>
        </p:txBody>
      </p:sp>
      <p:sp>
        <p:nvSpPr>
          <p:cNvPr id="7" name="Rectangle 2"/>
          <p:cNvSpPr txBox="1">
            <a:spLocks noChangeArrowheads="1"/>
          </p:cNvSpPr>
          <p:nvPr/>
        </p:nvSpPr>
        <p:spPr>
          <a:xfrm>
            <a:off x="457200" y="1484785"/>
            <a:ext cx="8579296" cy="4555654"/>
          </a:xfrm>
          <a:prstGeom prst="rect">
            <a:avLst/>
          </a:prstGeom>
        </p:spPr>
        <p:txBody>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a:lstStyle>
          <a:p>
            <a:pPr marL="261938" indent="-42863" eaLnBrk="1">
              <a:buClrTx/>
              <a:buSzPct val="45000"/>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sz="2600" i="1" dirty="0"/>
              <a:t>Если хотя бы один из любой сотни камней, которую достали из мешка, обязательно будет чёрным, значит, все оставшиеся в мешке камни — тоже </a:t>
            </a:r>
            <a:r>
              <a:rPr lang="ru-RU" sz="2600" i="1" dirty="0" smtClean="0"/>
              <a:t>чёрные.</a:t>
            </a:r>
          </a:p>
          <a:p>
            <a:pPr marL="261938" indent="-42863" eaLnBrk="1">
              <a:buClrTx/>
              <a:buSzPct val="45000"/>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sz="2600" i="1" dirty="0" smtClean="0"/>
              <a:t>Раз </a:t>
            </a:r>
            <a:r>
              <a:rPr lang="ru-RU" sz="2600" i="1" dirty="0"/>
              <a:t>на каждый чёрный камень приходится ровно восемь белых, </a:t>
            </a:r>
            <a:r>
              <a:rPr lang="ru-RU" sz="2600" i="1" dirty="0" smtClean="0"/>
              <a:t>то </a:t>
            </a:r>
            <a:r>
              <a:rPr lang="ru-RU" sz="2600" i="1" dirty="0"/>
              <a:t>число белых камней меньше или равно 99, </a:t>
            </a:r>
            <a:r>
              <a:rPr lang="ru-RU" sz="2600" i="1" dirty="0" smtClean="0"/>
              <a:t>и при </a:t>
            </a:r>
            <a:r>
              <a:rPr lang="ru-RU" sz="2600" i="1" dirty="0"/>
              <a:t>этом оно делится на 8 без </a:t>
            </a:r>
            <a:r>
              <a:rPr lang="ru-RU" sz="2600" i="1" dirty="0" smtClean="0"/>
              <a:t>остатка</a:t>
            </a:r>
            <a:r>
              <a:rPr lang="ru-RU" sz="2600" i="1" dirty="0"/>
              <a:t>.</a:t>
            </a:r>
            <a:r>
              <a:rPr lang="ru-RU" sz="2600" i="1" dirty="0" smtClean="0"/>
              <a:t> Всего черных и белых камней больше ста </a:t>
            </a:r>
            <a:r>
              <a:rPr lang="ru-RU" sz="2600" i="1" dirty="0"/>
              <a:t>(иначе из мешка в принципе нельзя было бы достать 100 камней). Если белых камней 96, то чёрных — 12, а общее число камней в мешке — 108. </a:t>
            </a:r>
            <a:endParaRPr lang="ru-RU" sz="2600" i="1" dirty="0" smtClean="0"/>
          </a:p>
          <a:p>
            <a:pPr marL="261938" indent="-42863" eaLnBrk="1">
              <a:buClrTx/>
              <a:buSzPct val="45000"/>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sz="2400" b="1" dirty="0" smtClean="0"/>
              <a:t>Ответ. 108 камней</a:t>
            </a:r>
            <a:r>
              <a:rPr lang="ru-RU" sz="2400" dirty="0" smtClean="0"/>
              <a:t>.</a:t>
            </a:r>
          </a:p>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endParaRPr lang="ru-RU" altLang="ru-RU" kern="0" dirty="0" smtClean="0"/>
          </a:p>
        </p:txBody>
      </p:sp>
      <p:grpSp>
        <p:nvGrpSpPr>
          <p:cNvPr id="8" name="Группа 7"/>
          <p:cNvGrpSpPr/>
          <p:nvPr/>
        </p:nvGrpSpPr>
        <p:grpSpPr>
          <a:xfrm>
            <a:off x="0" y="0"/>
            <a:ext cx="9144000" cy="1224768"/>
            <a:chOff x="0" y="0"/>
            <a:chExt cx="9144000" cy="1224768"/>
          </a:xfrm>
        </p:grpSpPr>
        <p:sp>
          <p:nvSpPr>
            <p:cNvPr id="9" name="Прямоугольник 8"/>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6276967" y="188640"/>
              <a:ext cx="2427629" cy="1036128"/>
              <a:chOff x="6276967" y="381274"/>
              <a:chExt cx="2427629" cy="1036128"/>
            </a:xfrm>
          </p:grpSpPr>
          <p:sp>
            <p:nvSpPr>
              <p:cNvPr id="13"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4" name="Picture 3" descr="gerb"/>
              <p:cNvPicPr>
                <a:picLocks noChangeAspect="1" noChangeArrowheads="1"/>
              </p:cNvPicPr>
              <p:nvPr/>
            </p:nvPicPr>
            <p:blipFill>
              <a:blip r:embed="rId3">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2" name="Picture 23" descr="C:\Users\Oleg\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35589190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0723" name="Rectangle 2"/>
              <p:cNvSpPr>
                <a:spLocks noGrp="1" noChangeArrowheads="1"/>
              </p:cNvSpPr>
              <p:nvPr>
                <p:ph idx="1"/>
              </p:nvPr>
            </p:nvSpPr>
            <p:spPr>
              <a:xfrm>
                <a:off x="457200" y="2083957"/>
                <a:ext cx="8229600" cy="3956481"/>
              </a:xfrm>
            </p:spPr>
            <p:txBody>
              <a:bodyPr>
                <a:normAutofit fontScale="85000" lnSpcReduction="10000"/>
              </a:bodyPr>
              <a:lstStyle/>
              <a:p>
                <a:pPr marL="863600" indent="-64452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b="1" dirty="0" smtClean="0"/>
                  <a:t>Задача 13.</a:t>
                </a:r>
                <a:r>
                  <a:rPr lang="ru-RU" altLang="ru-RU" dirty="0" smtClean="0"/>
                  <a:t> </a:t>
                </a:r>
              </a:p>
              <a:p>
                <a:pPr marL="177800" indent="41275">
                  <a:buSzPct val="45000"/>
                  <a:buNone/>
                  <a:tabLst>
                    <a:tab pos="1778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dirty="0" smtClean="0"/>
                  <a:t>	</a:t>
                </a:r>
                <a:r>
                  <a:rPr lang="ru-RU" dirty="0"/>
                  <a:t> У юного художника была одна банка синей и одна банка желтой краски, каждой из которых хватает на покраску </a:t>
                </a:r>
                <a14:m>
                  <m:oMath xmlns:m="http://schemas.openxmlformats.org/officeDocument/2006/math">
                    <m:r>
                      <a:rPr lang="ru-RU" i="1" dirty="0" smtClean="0">
                        <a:latin typeface="Cambria Math"/>
                      </a:rPr>
                      <m:t>38 </m:t>
                    </m:r>
                    <m:sSup>
                      <m:sSupPr>
                        <m:ctrlPr>
                          <a:rPr lang="ru-RU" i="1" dirty="0" smtClean="0">
                            <a:latin typeface="Cambria Math"/>
                          </a:rPr>
                        </m:ctrlPr>
                      </m:sSupPr>
                      <m:e>
                        <m:r>
                          <a:rPr lang="ru-RU" i="1" dirty="0">
                            <a:latin typeface="Cambria Math"/>
                          </a:rPr>
                          <m:t>дм</m:t>
                        </m:r>
                      </m:e>
                      <m:sup>
                        <m:r>
                          <a:rPr lang="ru-RU" b="0" i="1" dirty="0" smtClean="0">
                            <a:latin typeface="Cambria Math"/>
                          </a:rPr>
                          <m:t>2</m:t>
                        </m:r>
                      </m:sup>
                    </m:sSup>
                  </m:oMath>
                </a14:m>
                <a:r>
                  <a:rPr lang="ru-RU" dirty="0"/>
                  <a:t> площади. Использовав всю эту краску, он нарисовал картину: синее небо, зеленую траву и желтое солнце. Зеленый цвет он получал, смешивая две части желтой краски и одну часть синей. Какая площадь на его картине закрашена каждым цветом, если площадь травы на картине на </a:t>
                </a:r>
                <a14:m>
                  <m:oMath xmlns:m="http://schemas.openxmlformats.org/officeDocument/2006/math">
                    <m:r>
                      <a:rPr lang="ru-RU" i="1" dirty="0" smtClean="0">
                        <a:latin typeface="Cambria Math"/>
                      </a:rPr>
                      <m:t>6 </m:t>
                    </m:r>
                    <m:sSup>
                      <m:sSupPr>
                        <m:ctrlPr>
                          <a:rPr lang="ru-RU" i="1" dirty="0" smtClean="0">
                            <a:latin typeface="Cambria Math"/>
                          </a:rPr>
                        </m:ctrlPr>
                      </m:sSupPr>
                      <m:e>
                        <m:r>
                          <a:rPr lang="ru-RU" i="1" dirty="0">
                            <a:latin typeface="Cambria Math"/>
                          </a:rPr>
                          <m:t>дм</m:t>
                        </m:r>
                      </m:e>
                      <m:sup>
                        <m:r>
                          <a:rPr lang="ru-RU" i="1" dirty="0">
                            <a:latin typeface="Cambria Math"/>
                          </a:rPr>
                          <m:t>2</m:t>
                        </m:r>
                      </m:sup>
                    </m:sSup>
                  </m:oMath>
                </a14:m>
                <a:r>
                  <a:rPr lang="ru-RU" dirty="0"/>
                  <a:t> больше, чем площадь неба?</a:t>
                </a:r>
                <a:endParaRPr lang="ru-RU" dirty="0" smtClean="0"/>
              </a:p>
            </p:txBody>
          </p:sp>
        </mc:Choice>
        <mc:Fallback xmlns="">
          <p:sp>
            <p:nvSpPr>
              <p:cNvPr id="30723" name="Rectangle 2"/>
              <p:cNvSpPr>
                <a:spLocks noGrp="1" noRot="1" noChangeAspect="1" noMove="1" noResize="1" noEditPoints="1" noAdjustHandles="1" noChangeArrowheads="1" noChangeShapeType="1" noTextEdit="1"/>
              </p:cNvSpPr>
              <p:nvPr>
                <p:ph idx="1"/>
              </p:nvPr>
            </p:nvSpPr>
            <p:spPr>
              <a:xfrm>
                <a:off x="457200" y="2083957"/>
                <a:ext cx="8229600" cy="3956481"/>
              </a:xfrm>
              <a:blipFill rotWithShape="1">
                <a:blip r:embed="rId3"/>
                <a:stretch>
                  <a:fillRect t="-2311" r="-815" b="-2003"/>
                </a:stretch>
              </a:blipFill>
            </p:spPr>
            <p:txBody>
              <a:bodyPr/>
              <a:lstStyle/>
              <a:p>
                <a:r>
                  <a:rPr lang="ru-RU">
                    <a:noFill/>
                  </a:rPr>
                  <a:t> </a:t>
                </a:r>
              </a:p>
            </p:txBody>
          </p:sp>
        </mc:Fallback>
      </mc:AlternateContent>
      <p:sp>
        <p:nvSpPr>
          <p:cNvPr id="23" name="Номер слайда 22"/>
          <p:cNvSpPr>
            <a:spLocks noGrp="1"/>
          </p:cNvSpPr>
          <p:nvPr>
            <p:ph type="sldNum" sz="quarter" idx="12"/>
          </p:nvPr>
        </p:nvSpPr>
        <p:spPr/>
        <p:txBody>
          <a:bodyPr/>
          <a:lstStyle/>
          <a:p>
            <a:pPr>
              <a:defRPr/>
            </a:pPr>
            <a:fld id="{BE87C352-E15D-4D4C-8D86-BC70E1AEE2DB}" type="slidenum">
              <a:rPr lang="ru-RU" smtClean="0"/>
              <a:pPr>
                <a:defRPr/>
              </a:pPr>
              <a:t>37</a:t>
            </a:fld>
            <a:endParaRPr lang="ru-RU"/>
          </a:p>
        </p:txBody>
      </p:sp>
      <p:sp>
        <p:nvSpPr>
          <p:cNvPr id="30724" name="Line 3"/>
          <p:cNvSpPr>
            <a:spLocks noChangeShapeType="1"/>
          </p:cNvSpPr>
          <p:nvPr/>
        </p:nvSpPr>
        <p:spPr bwMode="auto">
          <a:xfrm>
            <a:off x="4184650" y="4398963"/>
            <a:ext cx="1588"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ru-RU"/>
          </a:p>
        </p:txBody>
      </p:sp>
      <p:grpSp>
        <p:nvGrpSpPr>
          <p:cNvPr id="7" name="Группа 6"/>
          <p:cNvGrpSpPr/>
          <p:nvPr/>
        </p:nvGrpSpPr>
        <p:grpSpPr>
          <a:xfrm>
            <a:off x="0" y="0"/>
            <a:ext cx="9144000" cy="1224768"/>
            <a:chOff x="0" y="0"/>
            <a:chExt cx="9144000" cy="1224768"/>
          </a:xfrm>
        </p:grpSpPr>
        <p:sp>
          <p:nvSpPr>
            <p:cNvPr id="8" name="Прямоугольник 7"/>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9" name="Группа 8"/>
            <p:cNvGrpSpPr/>
            <p:nvPr/>
          </p:nvGrpSpPr>
          <p:grpSpPr>
            <a:xfrm>
              <a:off x="6276967" y="188640"/>
              <a:ext cx="2427629" cy="1036128"/>
              <a:chOff x="6276967" y="381274"/>
              <a:chExt cx="2427629" cy="1036128"/>
            </a:xfrm>
          </p:grpSpPr>
          <p:sp>
            <p:nvSpPr>
              <p:cNvPr id="12"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3" name="Picture 3" descr="gerb"/>
              <p:cNvPicPr>
                <a:picLocks noChangeAspect="1" noChangeArrowheads="1"/>
              </p:cNvPicPr>
              <p:nvPr/>
            </p:nvPicPr>
            <p:blipFill>
              <a:blip r:embed="rId4">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1" name="Picture 23" descr="C:\Users\Oleg\Desktop\Без имени-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
          <p:cNvSpPr txBox="1">
            <a:spLocks noChangeArrowheads="1"/>
          </p:cNvSpPr>
          <p:nvPr/>
        </p:nvSpPr>
        <p:spPr>
          <a:xfrm>
            <a:off x="488477" y="1029857"/>
            <a:ext cx="8229600" cy="1054100"/>
          </a:xfrm>
          <a:prstGeom prst="rect">
            <a:avLst/>
          </a:prstGeom>
        </p:spPr>
        <p:txBody>
          <a:bodyPr vert="horz" lIns="91440" tIns="1656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Тренинг</a:t>
            </a:r>
            <a:endParaRPr lang="ru-RU" altLang="ru-RU" sz="4000" b="1" dirty="0">
              <a:solidFill>
                <a:srgbClr val="57B991"/>
              </a:solidFill>
              <a:latin typeface="Franklin Gothic Book" pitchFamily="34" charset="0"/>
            </a:endParaRPr>
          </a:p>
        </p:txBody>
      </p:sp>
    </p:spTree>
    <p:extLst>
      <p:ext uri="{BB962C8B-B14F-4D97-AF65-F5344CB8AC3E}">
        <p14:creationId xmlns:p14="http://schemas.microsoft.com/office/powerpoint/2010/main" val="413694178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AF6F2B75-DF10-4CF6-B312-DE46D84B22AC}" type="slidenum">
              <a:rPr lang="ru-RU" smtClean="0"/>
              <a:pPr>
                <a:defRPr/>
              </a:pPr>
              <a:t>38</a:t>
            </a:fld>
            <a:endParaRPr lang="ru-RU"/>
          </a:p>
        </p:txBody>
      </p:sp>
      <p:sp>
        <p:nvSpPr>
          <p:cNvPr id="7" name="Rectangle 2"/>
          <p:cNvSpPr txBox="1">
            <a:spLocks noChangeArrowheads="1"/>
          </p:cNvSpPr>
          <p:nvPr/>
        </p:nvSpPr>
        <p:spPr>
          <a:xfrm>
            <a:off x="457200" y="1556908"/>
            <a:ext cx="8229600" cy="4680404"/>
          </a:xfrm>
          <a:prstGeom prst="rect">
            <a:avLst/>
          </a:prstGeom>
        </p:spPr>
        <p:txBody>
          <a:bodyPr/>
          <a:lst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buChar char="•"/>
              <a:defRPr sz="3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buChar char="–"/>
              <a:defRPr sz="28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buChar char="•"/>
              <a:defRPr sz="24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buChar char="–"/>
              <a:defRPr sz="20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buChar char="»"/>
              <a:defRPr sz="2000">
                <a:solidFill>
                  <a:srgbClr val="000000"/>
                </a:solidFill>
                <a:latin typeface="+mn-lt"/>
                <a:ea typeface="+mn-ea"/>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a:lstStyle>
          <a:p>
            <a:pPr marL="177800" indent="4127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sz="2600" dirty="0"/>
              <a:t>Обозначим через </a:t>
            </a:r>
            <a:r>
              <a:rPr lang="ru-RU" sz="2600" i="1" dirty="0"/>
              <a:t>x</a:t>
            </a:r>
            <a:r>
              <a:rPr lang="ru-RU" sz="2600" dirty="0"/>
              <a:t> одну часть, пошедшую на получение зелёной краски. </a:t>
            </a:r>
            <a:endParaRPr lang="ru-RU" sz="2600" dirty="0" smtClean="0"/>
          </a:p>
          <a:p>
            <a:pPr marL="177800" indent="41275" eaLnBrk="1">
              <a:lnSpc>
                <a:spcPct val="100000"/>
              </a:lnSpc>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sz="2600" dirty="0" smtClean="0"/>
              <a:t>Тогда </a:t>
            </a:r>
            <a:r>
              <a:rPr lang="ru-RU" sz="2600" dirty="0"/>
              <a:t>жёлтой краской покрашено  38 – 2</a:t>
            </a:r>
            <a:r>
              <a:rPr lang="ru-RU" sz="2600" i="1" dirty="0"/>
              <a:t>x</a:t>
            </a:r>
            <a:r>
              <a:rPr lang="ru-RU" sz="2600" dirty="0"/>
              <a:t> дм</a:t>
            </a:r>
            <a:r>
              <a:rPr lang="ru-RU" sz="2600" baseline="30000" dirty="0"/>
              <a:t>2</a:t>
            </a:r>
            <a:r>
              <a:rPr lang="ru-RU" sz="2600" dirty="0"/>
              <a:t>,  а синей –  38 – </a:t>
            </a:r>
            <a:r>
              <a:rPr lang="ru-RU" sz="2600" i="1" dirty="0"/>
              <a:t>x</a:t>
            </a:r>
            <a:r>
              <a:rPr lang="ru-RU" sz="2600" dirty="0"/>
              <a:t> дм</a:t>
            </a:r>
            <a:r>
              <a:rPr lang="ru-RU" sz="2600" baseline="30000" dirty="0"/>
              <a:t>2</a:t>
            </a:r>
            <a:r>
              <a:rPr lang="ru-RU" sz="2600" dirty="0"/>
              <a:t>.  </a:t>
            </a:r>
            <a:endParaRPr lang="ru-RU" sz="2600" dirty="0" smtClean="0"/>
          </a:p>
          <a:p>
            <a:pPr marL="177800" indent="41275" eaLnBrk="1">
              <a:lnSpc>
                <a:spcPct val="100000"/>
              </a:lnSpc>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sz="2600" dirty="0" smtClean="0"/>
              <a:t>Поскольку </a:t>
            </a:r>
            <a:r>
              <a:rPr lang="ru-RU" sz="2600" dirty="0"/>
              <a:t>зелёным покрашено на 6 дм</a:t>
            </a:r>
            <a:r>
              <a:rPr lang="ru-RU" sz="2600" baseline="30000" dirty="0"/>
              <a:t>2</a:t>
            </a:r>
            <a:r>
              <a:rPr lang="ru-RU" sz="2600" dirty="0"/>
              <a:t> больше, чем синим, </a:t>
            </a:r>
            <a:r>
              <a:rPr lang="ru-RU" sz="2600" dirty="0" smtClean="0"/>
              <a:t> то 3</a:t>
            </a:r>
            <a:r>
              <a:rPr lang="ru-RU" sz="2600" i="1" dirty="0" smtClean="0"/>
              <a:t>x</a:t>
            </a:r>
            <a:r>
              <a:rPr lang="ru-RU" sz="2600" dirty="0" smtClean="0"/>
              <a:t> – 6 = 38 – </a:t>
            </a:r>
            <a:r>
              <a:rPr lang="ru-RU" sz="2600" i="1" dirty="0" smtClean="0"/>
              <a:t>x</a:t>
            </a:r>
            <a:r>
              <a:rPr lang="ru-RU" sz="2600" dirty="0" smtClean="0"/>
              <a:t>.  						</a:t>
            </a:r>
          </a:p>
          <a:p>
            <a:pPr marL="177800" indent="4127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sz="2600" dirty="0" smtClean="0"/>
              <a:t>Отсюда </a:t>
            </a:r>
            <a:r>
              <a:rPr lang="ru-RU" sz="2600" dirty="0"/>
              <a:t> </a:t>
            </a:r>
            <a:r>
              <a:rPr lang="ru-RU" sz="2600" i="1" dirty="0"/>
              <a:t>x</a:t>
            </a:r>
            <a:r>
              <a:rPr lang="ru-RU" sz="2600" dirty="0"/>
              <a:t> = 11,  следовательно, жёлтой краской покрашено  38 – 2·11 = </a:t>
            </a:r>
            <a:r>
              <a:rPr lang="ru-RU" sz="2600" dirty="0" smtClean="0"/>
              <a:t>16 дм</a:t>
            </a:r>
            <a:r>
              <a:rPr lang="ru-RU" sz="2600" baseline="30000" dirty="0" smtClean="0"/>
              <a:t>2</a:t>
            </a:r>
            <a:r>
              <a:rPr lang="ru-RU" sz="2600" dirty="0"/>
              <a:t>,  зелёной  3·11 = 33 дм</a:t>
            </a:r>
            <a:r>
              <a:rPr lang="ru-RU" sz="2600" baseline="30000" dirty="0"/>
              <a:t>2</a:t>
            </a:r>
            <a:r>
              <a:rPr lang="ru-RU" sz="2600" dirty="0"/>
              <a:t>,  синей  38 – 11 = 27 дм</a:t>
            </a:r>
            <a:r>
              <a:rPr lang="ru-RU" sz="2600" baseline="30000" dirty="0"/>
              <a:t>2</a:t>
            </a:r>
            <a:r>
              <a:rPr lang="ru-RU" sz="2600" dirty="0"/>
              <a:t>.</a:t>
            </a:r>
            <a:r>
              <a:rPr lang="ru-RU" altLang="ru-RU" sz="2600" b="1" kern="0" dirty="0" smtClean="0"/>
              <a:t> </a:t>
            </a:r>
          </a:p>
          <a:p>
            <a:pPr marL="177800" indent="41275" eaLnBrk="1">
              <a:buClrTx/>
              <a:buSzPct val="45000"/>
              <a:buFont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600" b="1" kern="0" dirty="0" smtClean="0"/>
              <a:t>Ответ</a:t>
            </a:r>
            <a:r>
              <a:rPr lang="ru-RU" altLang="ru-RU" sz="2600" b="1" kern="0" dirty="0" smtClean="0"/>
              <a:t>. </a:t>
            </a:r>
            <a:r>
              <a:rPr lang="ru-RU" sz="2600" b="1" dirty="0"/>
              <a:t>Синим закрашено 27 дм</a:t>
            </a:r>
            <a:r>
              <a:rPr lang="ru-RU" sz="2600" b="1" baseline="30000" dirty="0"/>
              <a:t>2</a:t>
            </a:r>
            <a:r>
              <a:rPr lang="ru-RU" sz="2600" b="1" dirty="0"/>
              <a:t>, зелёным – 33 дм</a:t>
            </a:r>
            <a:r>
              <a:rPr lang="ru-RU" sz="2600" b="1" baseline="30000" dirty="0"/>
              <a:t>2</a:t>
            </a:r>
            <a:r>
              <a:rPr lang="ru-RU" sz="2600" b="1" dirty="0"/>
              <a:t>, а жёлтым – 16 </a:t>
            </a:r>
            <a:r>
              <a:rPr lang="ru-RU" sz="2600" b="1" dirty="0" smtClean="0"/>
              <a:t>дм</a:t>
            </a:r>
            <a:r>
              <a:rPr lang="ru-RU" sz="2600" b="1" baseline="30000" dirty="0" smtClean="0"/>
              <a:t>2</a:t>
            </a:r>
            <a:endParaRPr lang="ru-RU" altLang="ru-RU" sz="2600" b="1" kern="0" dirty="0" smtClean="0"/>
          </a:p>
        </p:txBody>
      </p:sp>
      <p:grpSp>
        <p:nvGrpSpPr>
          <p:cNvPr id="8" name="Группа 7"/>
          <p:cNvGrpSpPr/>
          <p:nvPr/>
        </p:nvGrpSpPr>
        <p:grpSpPr>
          <a:xfrm>
            <a:off x="0" y="0"/>
            <a:ext cx="9144000" cy="1224768"/>
            <a:chOff x="0" y="0"/>
            <a:chExt cx="9144000" cy="1224768"/>
          </a:xfrm>
        </p:grpSpPr>
        <p:sp>
          <p:nvSpPr>
            <p:cNvPr id="9" name="Прямоугольник 8"/>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0" name="Группа 9"/>
            <p:cNvGrpSpPr/>
            <p:nvPr/>
          </p:nvGrpSpPr>
          <p:grpSpPr>
            <a:xfrm>
              <a:off x="6276967" y="188640"/>
              <a:ext cx="2427629" cy="1036128"/>
              <a:chOff x="6276967" y="381274"/>
              <a:chExt cx="2427629" cy="1036128"/>
            </a:xfrm>
          </p:grpSpPr>
          <p:sp>
            <p:nvSpPr>
              <p:cNvPr id="13"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4" name="Picture 3" descr="gerb"/>
              <p:cNvPicPr>
                <a:picLocks noChangeAspect="1" noChangeArrowheads="1"/>
              </p:cNvPicPr>
              <p:nvPr/>
            </p:nvPicPr>
            <p:blipFill>
              <a:blip r:embed="rId3">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1"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2" name="Picture 23" descr="C:\Users\Oleg\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Rectangle 1"/>
          <p:cNvSpPr txBox="1">
            <a:spLocks noChangeArrowheads="1"/>
          </p:cNvSpPr>
          <p:nvPr/>
        </p:nvSpPr>
        <p:spPr>
          <a:xfrm>
            <a:off x="488477" y="1029857"/>
            <a:ext cx="8229600" cy="1054100"/>
          </a:xfrm>
          <a:prstGeom prst="rect">
            <a:avLst/>
          </a:prstGeom>
        </p:spPr>
        <p:txBody>
          <a:bodyPr tIns="1656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8000"/>
              </a:lnSpc>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Решение</a:t>
            </a:r>
            <a:endParaRPr lang="ru-RU" altLang="ru-RU" sz="4000" b="1" dirty="0">
              <a:solidFill>
                <a:srgbClr val="57B991"/>
              </a:solidFill>
              <a:latin typeface="Franklin Gothic Book" pitchFamily="34" charset="0"/>
            </a:endParaRPr>
          </a:p>
        </p:txBody>
      </p:sp>
    </p:spTree>
    <p:extLst>
      <p:ext uri="{BB962C8B-B14F-4D97-AF65-F5344CB8AC3E}">
        <p14:creationId xmlns:p14="http://schemas.microsoft.com/office/powerpoint/2010/main" val="4763678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2332357" y="836712"/>
            <a:ext cx="4657700" cy="1079234"/>
          </a:xfrm>
        </p:spPr>
        <p:txBody>
          <a:bodyPr tIns="16560">
            <a:normAutofit/>
          </a:bodyPr>
          <a:lstStyle/>
          <a:p>
            <a:pPr eaLnBrk="1">
              <a:lnSpc>
                <a:spcPct val="98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rPr>
              <a:t>Советы командам</a:t>
            </a:r>
          </a:p>
        </p:txBody>
      </p:sp>
      <p:sp>
        <p:nvSpPr>
          <p:cNvPr id="22531" name="Rectangle 2"/>
          <p:cNvSpPr>
            <a:spLocks noGrp="1" noChangeArrowheads="1"/>
          </p:cNvSpPr>
          <p:nvPr>
            <p:ph idx="1"/>
          </p:nvPr>
        </p:nvSpPr>
        <p:spPr>
          <a:xfrm>
            <a:off x="601044" y="4626739"/>
            <a:ext cx="3024336" cy="786806"/>
          </a:xfrm>
        </p:spPr>
        <p:txBody>
          <a:bodyPr>
            <a:normAutofit/>
          </a:bodyPr>
          <a:lstStyle/>
          <a:p>
            <a:pPr marL="217488" indent="0" algn="ctr">
              <a:buClr>
                <a:srgbClr val="57B991"/>
              </a:buClr>
              <a:buSzPct val="52000"/>
              <a:buNone/>
              <a:tabLst>
                <a:tab pos="862013" algn="l"/>
                <a:tab pos="966788" algn="l"/>
                <a:tab pos="1416050" algn="l"/>
                <a:tab pos="1865313" algn="l"/>
                <a:tab pos="2314575" algn="l"/>
                <a:tab pos="2763838" algn="l"/>
                <a:tab pos="3213100" algn="l"/>
                <a:tab pos="3662363" algn="l"/>
                <a:tab pos="4111625" algn="l"/>
                <a:tab pos="4560888" algn="l"/>
                <a:tab pos="5010150" algn="l"/>
                <a:tab pos="5459413" algn="l"/>
                <a:tab pos="5908675" algn="l"/>
                <a:tab pos="6357938" algn="l"/>
                <a:tab pos="6807200" algn="l"/>
                <a:tab pos="7256463" algn="l"/>
                <a:tab pos="7705725" algn="l"/>
                <a:tab pos="8154988" algn="l"/>
                <a:tab pos="8604250" algn="l"/>
                <a:tab pos="9053513" algn="l"/>
                <a:tab pos="9502775" algn="l"/>
              </a:tabLst>
            </a:pPr>
            <a:r>
              <a:rPr lang="ru-RU" altLang="ru-RU" sz="2000" b="1" dirty="0" smtClean="0">
                <a:solidFill>
                  <a:schemeClr val="tx2"/>
                </a:solidFill>
              </a:rPr>
              <a:t>Проверяйте решения друг у друга</a:t>
            </a:r>
          </a:p>
          <a:p>
            <a:pPr marL="862013" indent="-644525" eaLnBrk="1">
              <a:buClrTx/>
              <a:buFontTx/>
              <a:buNone/>
              <a:tabLst>
                <a:tab pos="862013" algn="l"/>
                <a:tab pos="966788" algn="l"/>
                <a:tab pos="1416050" algn="l"/>
                <a:tab pos="1865313" algn="l"/>
                <a:tab pos="2314575" algn="l"/>
                <a:tab pos="2763838" algn="l"/>
                <a:tab pos="3213100" algn="l"/>
                <a:tab pos="3662363" algn="l"/>
                <a:tab pos="4111625" algn="l"/>
                <a:tab pos="4560888" algn="l"/>
                <a:tab pos="5010150" algn="l"/>
                <a:tab pos="5459413" algn="l"/>
                <a:tab pos="5908675" algn="l"/>
                <a:tab pos="6357938" algn="l"/>
                <a:tab pos="6807200" algn="l"/>
                <a:tab pos="7256463" algn="l"/>
                <a:tab pos="7705725" algn="l"/>
                <a:tab pos="8154988" algn="l"/>
                <a:tab pos="8604250" algn="l"/>
                <a:tab pos="9053513" algn="l"/>
                <a:tab pos="9502775" algn="l"/>
              </a:tabLst>
            </a:pPr>
            <a:endParaRPr lang="ru-RU" altLang="ru-RU" dirty="0" smtClean="0"/>
          </a:p>
        </p:txBody>
      </p:sp>
      <p:sp>
        <p:nvSpPr>
          <p:cNvPr id="5" name="Номер слайда 4"/>
          <p:cNvSpPr>
            <a:spLocks noGrp="1"/>
          </p:cNvSpPr>
          <p:nvPr>
            <p:ph type="sldNum" sz="quarter" idx="12"/>
          </p:nvPr>
        </p:nvSpPr>
        <p:spPr/>
        <p:txBody>
          <a:bodyPr/>
          <a:lstStyle/>
          <a:p>
            <a:pPr>
              <a:defRPr/>
            </a:pPr>
            <a:fld id="{58CCC1E2-2942-4A52-B28B-DC369FA548F6}" type="slidenum">
              <a:rPr lang="ru-RU" smtClean="0"/>
              <a:pPr>
                <a:defRPr/>
              </a:pPr>
              <a:t>39</a:t>
            </a:fld>
            <a:endParaRPr lang="ru-RU"/>
          </a:p>
        </p:txBody>
      </p:sp>
      <p:grpSp>
        <p:nvGrpSpPr>
          <p:cNvPr id="6" name="Группа 5"/>
          <p:cNvGrpSpPr/>
          <p:nvPr/>
        </p:nvGrpSpPr>
        <p:grpSpPr>
          <a:xfrm>
            <a:off x="0" y="0"/>
            <a:ext cx="9144000" cy="1224768"/>
            <a:chOff x="0" y="0"/>
            <a:chExt cx="9144000" cy="1224768"/>
          </a:xfrm>
        </p:grpSpPr>
        <p:sp>
          <p:nvSpPr>
            <p:cNvPr id="7" name="Прямоугольник 6"/>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7"/>
            <p:cNvGrpSpPr/>
            <p:nvPr/>
          </p:nvGrpSpPr>
          <p:grpSpPr>
            <a:xfrm>
              <a:off x="6276967" y="188640"/>
              <a:ext cx="2427629" cy="1036128"/>
              <a:chOff x="6276967" y="381274"/>
              <a:chExt cx="2427629" cy="1036128"/>
            </a:xfrm>
          </p:grpSpPr>
          <p:sp>
            <p:nvSpPr>
              <p:cNvPr id="11"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2" name="Picture 3" descr="gerb"/>
              <p:cNvPicPr>
                <a:picLocks noChangeAspect="1" noChangeArrowheads="1"/>
              </p:cNvPicPr>
              <p:nvPr/>
            </p:nvPicPr>
            <p:blipFill>
              <a:blip r:embed="rId3">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0" name="Picture 23" descr="C:\Users\Oleg\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pic>
        <p:nvPicPr>
          <p:cNvPr id="13314" name="Picture 2" descr="https://image.freepik.com/free-icon/_318-100447.jp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45089" y="3019767"/>
            <a:ext cx="1219200" cy="1219201"/>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9552" y="1916832"/>
            <a:ext cx="3147321" cy="707886"/>
          </a:xfrm>
          <a:prstGeom prst="rect">
            <a:avLst/>
          </a:prstGeom>
        </p:spPr>
        <p:txBody>
          <a:bodyPr wrap="square">
            <a:spAutoFit/>
          </a:bodyPr>
          <a:lstStyle/>
          <a:p>
            <a:pPr marL="217488" lvl="0" algn="ctr" defTabSz="914400" fontAlgn="auto">
              <a:spcBef>
                <a:spcPct val="20000"/>
              </a:spcBef>
              <a:spcAft>
                <a:spcPts val="0"/>
              </a:spcAft>
              <a:buClr>
                <a:srgbClr val="57B991"/>
              </a:buClr>
              <a:buSzPct val="52000"/>
              <a:tabLst>
                <a:tab pos="862013" algn="l"/>
                <a:tab pos="966788" algn="l"/>
                <a:tab pos="1416050" algn="l"/>
                <a:tab pos="1865313" algn="l"/>
                <a:tab pos="2314575" algn="l"/>
                <a:tab pos="2763838" algn="l"/>
                <a:tab pos="3213100" algn="l"/>
                <a:tab pos="3662363" algn="l"/>
                <a:tab pos="4111625" algn="l"/>
                <a:tab pos="4560888" algn="l"/>
                <a:tab pos="5010150" algn="l"/>
                <a:tab pos="5459413" algn="l"/>
                <a:tab pos="5908675" algn="l"/>
                <a:tab pos="6357938" algn="l"/>
                <a:tab pos="6807200" algn="l"/>
                <a:tab pos="7256463" algn="l"/>
                <a:tab pos="7705725" algn="l"/>
                <a:tab pos="8154988" algn="l"/>
                <a:tab pos="8604250" algn="l"/>
                <a:tab pos="9053513" algn="l"/>
                <a:tab pos="9502775" algn="l"/>
              </a:tabLst>
            </a:pPr>
            <a:r>
              <a:rPr lang="ru-RU" altLang="ru-RU" sz="2000" b="1" dirty="0">
                <a:solidFill>
                  <a:schemeClr val="tx2"/>
                </a:solidFill>
                <a:latin typeface="Franklin Gothic Book"/>
                <a:cs typeface="+mn-cs"/>
              </a:rPr>
              <a:t>Выберите </a:t>
            </a:r>
            <a:r>
              <a:rPr lang="ru-RU" altLang="ru-RU" sz="2000" b="1" dirty="0" smtClean="0">
                <a:solidFill>
                  <a:schemeClr val="tx2"/>
                </a:solidFill>
                <a:latin typeface="Franklin Gothic Book"/>
                <a:cs typeface="+mn-cs"/>
              </a:rPr>
              <a:t/>
            </a:r>
            <a:br>
              <a:rPr lang="ru-RU" altLang="ru-RU" sz="2000" b="1" dirty="0" smtClean="0">
                <a:solidFill>
                  <a:schemeClr val="tx2"/>
                </a:solidFill>
                <a:latin typeface="Franklin Gothic Book"/>
                <a:cs typeface="+mn-cs"/>
              </a:rPr>
            </a:br>
            <a:r>
              <a:rPr lang="ru-RU" altLang="ru-RU" sz="2000" b="1" dirty="0" smtClean="0">
                <a:solidFill>
                  <a:schemeClr val="tx2"/>
                </a:solidFill>
                <a:latin typeface="Franklin Gothic Book"/>
                <a:cs typeface="+mn-cs"/>
              </a:rPr>
              <a:t>капитана команды</a:t>
            </a:r>
            <a:endParaRPr lang="ru-RU" altLang="ru-RU" sz="2000" b="1" dirty="0">
              <a:solidFill>
                <a:schemeClr val="tx2"/>
              </a:solidFill>
              <a:latin typeface="Franklin Gothic Book"/>
              <a:cs typeface="+mn-cs"/>
            </a:endParaRPr>
          </a:p>
        </p:txBody>
      </p:sp>
      <p:sp>
        <p:nvSpPr>
          <p:cNvPr id="3" name="Прямоугольник 2"/>
          <p:cNvSpPr/>
          <p:nvPr/>
        </p:nvSpPr>
        <p:spPr>
          <a:xfrm>
            <a:off x="5087305" y="1988840"/>
            <a:ext cx="3812182" cy="707886"/>
          </a:xfrm>
          <a:prstGeom prst="rect">
            <a:avLst/>
          </a:prstGeom>
        </p:spPr>
        <p:txBody>
          <a:bodyPr wrap="square">
            <a:spAutoFit/>
          </a:bodyPr>
          <a:lstStyle/>
          <a:p>
            <a:pPr marL="217488" lvl="0" defTabSz="914400" fontAlgn="auto">
              <a:spcBef>
                <a:spcPct val="20000"/>
              </a:spcBef>
              <a:spcAft>
                <a:spcPts val="0"/>
              </a:spcAft>
              <a:buClr>
                <a:srgbClr val="57B991"/>
              </a:buClr>
              <a:buSzPct val="52000"/>
              <a:tabLst>
                <a:tab pos="862013" algn="l"/>
                <a:tab pos="966788" algn="l"/>
                <a:tab pos="1416050" algn="l"/>
                <a:tab pos="1865313" algn="l"/>
                <a:tab pos="2314575" algn="l"/>
                <a:tab pos="2763838" algn="l"/>
                <a:tab pos="3213100" algn="l"/>
                <a:tab pos="3662363" algn="l"/>
                <a:tab pos="4111625" algn="l"/>
                <a:tab pos="4560888" algn="l"/>
                <a:tab pos="5010150" algn="l"/>
                <a:tab pos="5459413" algn="l"/>
                <a:tab pos="5908675" algn="l"/>
                <a:tab pos="6357938" algn="l"/>
                <a:tab pos="6807200" algn="l"/>
                <a:tab pos="7256463" algn="l"/>
                <a:tab pos="7705725" algn="l"/>
                <a:tab pos="8154988" algn="l"/>
                <a:tab pos="8604250" algn="l"/>
                <a:tab pos="9053513" algn="l"/>
                <a:tab pos="9502775" algn="l"/>
              </a:tabLst>
            </a:pPr>
            <a:r>
              <a:rPr lang="ru-RU" altLang="ru-RU" sz="2000" b="1" dirty="0">
                <a:solidFill>
                  <a:schemeClr val="tx2"/>
                </a:solidFill>
                <a:latin typeface="Franklin Gothic Book"/>
                <a:cs typeface="+mn-cs"/>
              </a:rPr>
              <a:t>Распределите задачи между членами команд</a:t>
            </a:r>
          </a:p>
        </p:txBody>
      </p:sp>
      <p:sp>
        <p:nvSpPr>
          <p:cNvPr id="4" name="Прямоугольник 3"/>
          <p:cNvSpPr/>
          <p:nvPr/>
        </p:nvSpPr>
        <p:spPr>
          <a:xfrm>
            <a:off x="4844405" y="4725144"/>
            <a:ext cx="4055082" cy="707886"/>
          </a:xfrm>
          <a:prstGeom prst="rect">
            <a:avLst/>
          </a:prstGeom>
        </p:spPr>
        <p:txBody>
          <a:bodyPr wrap="square">
            <a:spAutoFit/>
          </a:bodyPr>
          <a:lstStyle/>
          <a:p>
            <a:pPr marL="217488" lvl="0" algn="ctr" defTabSz="914400" fontAlgn="auto">
              <a:spcBef>
                <a:spcPct val="20000"/>
              </a:spcBef>
              <a:spcAft>
                <a:spcPts val="0"/>
              </a:spcAft>
              <a:buClr>
                <a:srgbClr val="57B991"/>
              </a:buClr>
              <a:buSzPct val="52000"/>
              <a:tabLst>
                <a:tab pos="862013" algn="l"/>
                <a:tab pos="966788" algn="l"/>
                <a:tab pos="1416050" algn="l"/>
                <a:tab pos="1865313" algn="l"/>
                <a:tab pos="2314575" algn="l"/>
                <a:tab pos="2763838" algn="l"/>
                <a:tab pos="3213100" algn="l"/>
                <a:tab pos="3662363" algn="l"/>
                <a:tab pos="4111625" algn="l"/>
                <a:tab pos="4560888" algn="l"/>
                <a:tab pos="5010150" algn="l"/>
                <a:tab pos="5459413" algn="l"/>
                <a:tab pos="5908675" algn="l"/>
                <a:tab pos="6357938" algn="l"/>
                <a:tab pos="6807200" algn="l"/>
                <a:tab pos="7256463" algn="l"/>
                <a:tab pos="7705725" algn="l"/>
                <a:tab pos="8154988" algn="l"/>
                <a:tab pos="8604250" algn="l"/>
                <a:tab pos="9053513" algn="l"/>
                <a:tab pos="9502775" algn="l"/>
              </a:tabLst>
            </a:pPr>
            <a:r>
              <a:rPr lang="ru-RU" altLang="ru-RU" sz="2000" b="1" dirty="0">
                <a:solidFill>
                  <a:schemeClr val="tx2"/>
                </a:solidFill>
                <a:latin typeface="Franklin Gothic Book"/>
                <a:cs typeface="+mn-cs"/>
              </a:rPr>
              <a:t>Не забывайте  следить за временем окончания </a:t>
            </a:r>
            <a:r>
              <a:rPr lang="ru-RU" altLang="ru-RU" sz="2000" b="1" dirty="0" smtClean="0">
                <a:solidFill>
                  <a:schemeClr val="tx2"/>
                </a:solidFill>
                <a:latin typeface="Franklin Gothic Book"/>
                <a:cs typeface="+mn-cs"/>
              </a:rPr>
              <a:t>тура</a:t>
            </a:r>
            <a:endParaRPr lang="ru-RU" altLang="ru-RU" sz="2000" b="1" dirty="0">
              <a:solidFill>
                <a:schemeClr val="tx2"/>
              </a:solidFill>
              <a:latin typeface="Franklin Gothic Book"/>
              <a:cs typeface="+mn-cs"/>
            </a:endParaRPr>
          </a:p>
        </p:txBody>
      </p:sp>
      <p:pic>
        <p:nvPicPr>
          <p:cNvPr id="13318" name="Picture 6" descr="http://icon-icons.com/icons2/424/PNG/128/time3_41940.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21787" y="5661248"/>
            <a:ext cx="1030533" cy="1030534"/>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Группа 12"/>
          <p:cNvGrpSpPr/>
          <p:nvPr/>
        </p:nvGrpSpPr>
        <p:grpSpPr>
          <a:xfrm>
            <a:off x="5251474" y="2812822"/>
            <a:ext cx="2776910" cy="1458339"/>
            <a:chOff x="5251474" y="3103521"/>
            <a:chExt cx="2776910" cy="1458339"/>
          </a:xfrm>
        </p:grpSpPr>
        <p:pic>
          <p:nvPicPr>
            <p:cNvPr id="13316" name="Picture 4" descr="https://image.freepik.com/free-icon/no-translate-detected_318-46684.jpg"/>
            <p:cNvPicPr>
              <a:picLocks noChangeAspect="1" noChangeArrowheads="1"/>
            </p:cNvPicPr>
            <p:nvPr/>
          </p:nvPicPr>
          <p:blipFill rotWithShape="1">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l="38563"/>
            <a:stretch/>
          </p:blipFill>
          <p:spPr bwMode="auto">
            <a:xfrm>
              <a:off x="5251474" y="3103521"/>
              <a:ext cx="876178" cy="1426146"/>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https://image.freepik.com/free-icon/_318-62570.jpg"/>
            <p:cNvPicPr>
              <a:picLocks noChangeAspect="1" noChangeArrowheads="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27652" y="3237192"/>
              <a:ext cx="1324668" cy="132466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s://image.freepik.com/free-icon/no-translate-detected_318-46684.jpg"/>
            <p:cNvPicPr>
              <a:picLocks noChangeAspect="1" noChangeArrowheads="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38563" t="50000" b="38839"/>
            <a:stretch/>
          </p:blipFill>
          <p:spPr bwMode="auto">
            <a:xfrm rot="10800000">
              <a:off x="7572914" y="3346100"/>
              <a:ext cx="438089" cy="7958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s://image.freepik.com/free-icon/no-translate-detected_318-46684.jpg"/>
            <p:cNvPicPr>
              <a:picLocks noChangeAspect="1" noChangeArrowheads="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38563" t="50000" b="38839"/>
            <a:stretch/>
          </p:blipFill>
          <p:spPr bwMode="auto">
            <a:xfrm rot="10800000">
              <a:off x="7590295" y="3819943"/>
              <a:ext cx="438089" cy="7958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https://image.freepik.com/free-icon/no-translate-detected_318-46684.jpg"/>
            <p:cNvPicPr>
              <a:picLocks noChangeAspect="1" noChangeArrowheads="1"/>
            </p:cNvPicPr>
            <p:nvPr/>
          </p:nvPicPr>
          <p:blipFill rotWithShape="1">
            <a:blip r:embed="rId9" cstate="print">
              <a:duotone>
                <a:schemeClr val="accent1">
                  <a:shade val="45000"/>
                  <a:satMod val="135000"/>
                </a:schemeClr>
                <a:prstClr val="white"/>
              </a:duotone>
              <a:extLst>
                <a:ext uri="{28A0092B-C50C-407E-A947-70E740481C1C}">
                  <a14:useLocalDpi xmlns:a14="http://schemas.microsoft.com/office/drawing/2010/main" val="0"/>
                </a:ext>
              </a:extLst>
            </a:blip>
            <a:srcRect l="38563" t="50000" b="38839"/>
            <a:stretch/>
          </p:blipFill>
          <p:spPr bwMode="auto">
            <a:xfrm rot="10800000">
              <a:off x="7590295" y="4431259"/>
              <a:ext cx="438089" cy="79583"/>
            </a:xfrm>
            <a:prstGeom prst="rect">
              <a:avLst/>
            </a:prstGeom>
            <a:noFill/>
            <a:extLst>
              <a:ext uri="{909E8E84-426E-40DD-AFC4-6F175D3DCCD1}">
                <a14:hiddenFill xmlns:a14="http://schemas.microsoft.com/office/drawing/2010/main">
                  <a:solidFill>
                    <a:srgbClr val="FFFFFF"/>
                  </a:solidFill>
                </a14:hiddenFill>
              </a:ext>
            </a:extLst>
          </p:spPr>
        </p:pic>
      </p:grpSp>
      <p:pic>
        <p:nvPicPr>
          <p:cNvPr id="13322" name="Picture 10" descr="http://pondokibu.com/uploads/2009/09/Jadi-Orang-Baik-Itu-Penting.png"/>
          <p:cNvPicPr>
            <a:picLocks noChangeAspect="1" noChangeArrowheads="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47665" y="5634212"/>
            <a:ext cx="936104" cy="980214"/>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Прямая со стрелкой 27"/>
          <p:cNvCxnSpPr/>
          <p:nvPr/>
        </p:nvCxnSpPr>
        <p:spPr>
          <a:xfrm>
            <a:off x="4355976" y="1746155"/>
            <a:ext cx="0" cy="4985626"/>
          </a:xfrm>
          <a:prstGeom prst="straightConnector1">
            <a:avLst/>
          </a:prstGeom>
          <a:ln w="28575">
            <a:prstDash val="sysDot"/>
            <a:tailEnd type="none"/>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p:nvPr/>
        </p:nvCxnSpPr>
        <p:spPr>
          <a:xfrm flipH="1">
            <a:off x="467544" y="4509120"/>
            <a:ext cx="8280920" cy="0"/>
          </a:xfrm>
          <a:prstGeom prst="straightConnector1">
            <a:avLst/>
          </a:prstGeom>
          <a:ln w="28575">
            <a:prstDash val="sysDot"/>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081541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
          <p:cNvSpPr>
            <a:spLocks noGrp="1" noChangeArrowheads="1"/>
          </p:cNvSpPr>
          <p:nvPr>
            <p:ph type="title"/>
          </p:nvPr>
        </p:nvSpPr>
        <p:spPr>
          <a:xfrm>
            <a:off x="1907704" y="179388"/>
            <a:ext cx="5164609" cy="1606550"/>
          </a:xfrm>
        </p:spPr>
        <p:txBody>
          <a:bodyPr lIns="90000" tIns="46800" rIns="90000" bIns="46800" anchor="b">
            <a:normAutofit/>
          </a:bodyPr>
          <a:lstStyle/>
          <a:p>
            <a:pPr eaLnBrk="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Как проходит регата?</a:t>
            </a:r>
          </a:p>
        </p:txBody>
      </p:sp>
      <p:sp>
        <p:nvSpPr>
          <p:cNvPr id="12291" name="Rectangle 2"/>
          <p:cNvSpPr>
            <a:spLocks noGrp="1" noChangeArrowheads="1"/>
          </p:cNvSpPr>
          <p:nvPr>
            <p:ph idx="1"/>
          </p:nvPr>
        </p:nvSpPr>
        <p:spPr>
          <a:xfrm>
            <a:off x="6012160" y="2454534"/>
            <a:ext cx="2454881" cy="731022"/>
          </a:xfrm>
        </p:spPr>
        <p:txBody>
          <a:bodyPr>
            <a:normAutofit fontScale="25000" lnSpcReduction="20000"/>
          </a:bodyPr>
          <a:lstStyle/>
          <a:p>
            <a:pPr marL="219075" indent="0" eaLnBrk="1">
              <a:lnSpc>
                <a:spcPct val="100000"/>
              </a:lnSpc>
              <a:spcAft>
                <a:spcPct val="0"/>
              </a:spcAft>
              <a:buClrTx/>
              <a:buNone/>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7200" dirty="0" smtClean="0">
                <a:latin typeface="Franklin Gothic Book" pitchFamily="34" charset="0"/>
              </a:rPr>
              <a:t>Соревнование проводится в 4 тура. </a:t>
            </a:r>
            <a:endParaRPr lang="ru-RU" altLang="ru-RU" sz="7200" dirty="0" smtClean="0"/>
          </a:p>
        </p:txBody>
      </p:sp>
      <p:sp>
        <p:nvSpPr>
          <p:cNvPr id="6" name="Номер слайда 5"/>
          <p:cNvSpPr>
            <a:spLocks noGrp="1"/>
          </p:cNvSpPr>
          <p:nvPr>
            <p:ph type="sldNum" sz="quarter" idx="12"/>
          </p:nvPr>
        </p:nvSpPr>
        <p:spPr/>
        <p:txBody>
          <a:bodyPr/>
          <a:lstStyle/>
          <a:p>
            <a:pPr>
              <a:defRPr/>
            </a:pPr>
            <a:fld id="{EE9FF411-C021-4FF5-AF92-3A56D8ED145B}" type="slidenum">
              <a:rPr lang="ru-RU" smtClean="0"/>
              <a:pPr>
                <a:defRPr/>
              </a:pPr>
              <a:t>4</a:t>
            </a:fld>
            <a:endParaRPr lang="ru-RU"/>
          </a:p>
        </p:txBody>
      </p:sp>
      <p:pic>
        <p:nvPicPr>
          <p:cNvPr id="12295" name="Picture 7"/>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5148064" y="4173545"/>
            <a:ext cx="3240360" cy="2178093"/>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9" name="Группа 8"/>
          <p:cNvGrpSpPr/>
          <p:nvPr/>
        </p:nvGrpSpPr>
        <p:grpSpPr>
          <a:xfrm>
            <a:off x="0" y="0"/>
            <a:ext cx="9144000" cy="1224768"/>
            <a:chOff x="0" y="0"/>
            <a:chExt cx="9144000" cy="1224768"/>
          </a:xfrm>
        </p:grpSpPr>
        <p:sp>
          <p:nvSpPr>
            <p:cNvPr id="10" name="Прямоугольник 9"/>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1" name="Группа 10"/>
            <p:cNvGrpSpPr/>
            <p:nvPr/>
          </p:nvGrpSpPr>
          <p:grpSpPr>
            <a:xfrm>
              <a:off x="6276967" y="188640"/>
              <a:ext cx="2427629" cy="1036128"/>
              <a:chOff x="6276967" y="381274"/>
              <a:chExt cx="2427629" cy="1036128"/>
            </a:xfrm>
          </p:grpSpPr>
          <p:sp>
            <p:nvSpPr>
              <p:cNvPr id="15"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6" name="Picture 3" descr="gerb"/>
              <p:cNvPicPr>
                <a:picLocks noChangeAspect="1" noChangeArrowheads="1"/>
              </p:cNvPicPr>
              <p:nvPr/>
            </p:nvPicPr>
            <p:blipFill>
              <a:blip r:embed="rId5">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4" name="Picture 23" descr="C:\Users\Oleg\Desktop\Без имени-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Прямоугольник 16"/>
          <p:cNvSpPr/>
          <p:nvPr/>
        </p:nvSpPr>
        <p:spPr>
          <a:xfrm>
            <a:off x="293472" y="2262226"/>
            <a:ext cx="1034764" cy="923330"/>
          </a:xfrm>
          <a:prstGeom prst="rect">
            <a:avLst/>
          </a:prstGeom>
        </p:spPr>
        <p:txBody>
          <a:bodyPr wrap="square">
            <a:spAutoFit/>
          </a:bodyPr>
          <a:lstStyle/>
          <a:p>
            <a:pPr marL="106363" indent="0" eaLnBrk="1" hangingPunct="1">
              <a:spcBef>
                <a:spcPts val="0"/>
              </a:spcBef>
              <a:buClr>
                <a:srgbClr val="57B991"/>
              </a:buClr>
              <a:buSzPct val="45000"/>
            </a:pPr>
            <a:r>
              <a:rPr lang="en-US" altLang="ru-RU" sz="5400" b="1" dirty="0" smtClean="0">
                <a:solidFill>
                  <a:schemeClr val="tx2"/>
                </a:solidFill>
                <a:latin typeface="Stencil" pitchFamily="82" charset="0"/>
                <a:cs typeface="msmincho" charset="0"/>
              </a:rPr>
              <a:t>1</a:t>
            </a:r>
            <a:r>
              <a:rPr lang="en-US" altLang="ru-RU" sz="2800" b="1" dirty="0" smtClean="0">
                <a:solidFill>
                  <a:schemeClr val="tx2"/>
                </a:solidFill>
                <a:latin typeface="Stencil" pitchFamily="82" charset="0"/>
                <a:cs typeface="msmincho" charset="0"/>
              </a:rPr>
              <a:t>.</a:t>
            </a:r>
            <a:endParaRPr lang="ru-RU" altLang="ru-RU" sz="5400" b="1" dirty="0">
              <a:solidFill>
                <a:schemeClr val="tx2"/>
              </a:solidFill>
              <a:latin typeface="Times New Roman" pitchFamily="16" charset="0"/>
              <a:cs typeface="msmincho" charset="0"/>
            </a:endParaRPr>
          </a:p>
        </p:txBody>
      </p:sp>
      <p:sp>
        <p:nvSpPr>
          <p:cNvPr id="2" name="Прямоугольник 1"/>
          <p:cNvSpPr/>
          <p:nvPr/>
        </p:nvSpPr>
        <p:spPr>
          <a:xfrm>
            <a:off x="1835695" y="2454534"/>
            <a:ext cx="834117" cy="5760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Franklin Gothic Book" pitchFamily="34" charset="0"/>
              </a:rPr>
              <a:t>Тур 1</a:t>
            </a:r>
            <a:endParaRPr lang="ru-RU" dirty="0">
              <a:latin typeface="Franklin Gothic Book" pitchFamily="34" charset="0"/>
            </a:endParaRPr>
          </a:p>
        </p:txBody>
      </p:sp>
      <p:sp>
        <p:nvSpPr>
          <p:cNvPr id="21" name="Прямоугольник 20"/>
          <p:cNvSpPr/>
          <p:nvPr/>
        </p:nvSpPr>
        <p:spPr>
          <a:xfrm>
            <a:off x="2854332" y="2454534"/>
            <a:ext cx="834117" cy="5760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Franklin Gothic Book" pitchFamily="34" charset="0"/>
              </a:rPr>
              <a:t>Тур 2</a:t>
            </a:r>
            <a:endParaRPr lang="ru-RU" dirty="0">
              <a:latin typeface="Franklin Gothic Book" pitchFamily="34" charset="0"/>
            </a:endParaRPr>
          </a:p>
        </p:txBody>
      </p:sp>
      <p:sp>
        <p:nvSpPr>
          <p:cNvPr id="22" name="Прямоугольник 21"/>
          <p:cNvSpPr/>
          <p:nvPr/>
        </p:nvSpPr>
        <p:spPr>
          <a:xfrm>
            <a:off x="3923928" y="2454534"/>
            <a:ext cx="834117" cy="5760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Franklin Gothic Book" pitchFamily="34" charset="0"/>
              </a:rPr>
              <a:t>Тур 3</a:t>
            </a:r>
            <a:endParaRPr lang="ru-RU" dirty="0">
              <a:latin typeface="Franklin Gothic Book" pitchFamily="34" charset="0"/>
            </a:endParaRPr>
          </a:p>
        </p:txBody>
      </p:sp>
      <p:sp>
        <p:nvSpPr>
          <p:cNvPr id="23" name="Прямоугольник 22"/>
          <p:cNvSpPr/>
          <p:nvPr/>
        </p:nvSpPr>
        <p:spPr>
          <a:xfrm>
            <a:off x="5004048" y="2454534"/>
            <a:ext cx="834117" cy="5760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Franklin Gothic Book" pitchFamily="34" charset="0"/>
              </a:rPr>
              <a:t>Тур 4</a:t>
            </a:r>
            <a:endParaRPr lang="ru-RU" dirty="0">
              <a:latin typeface="Franklin Gothic Book" pitchFamily="34" charset="0"/>
            </a:endParaRPr>
          </a:p>
        </p:txBody>
      </p:sp>
      <p:sp>
        <p:nvSpPr>
          <p:cNvPr id="4" name="Прямоугольник 3"/>
          <p:cNvSpPr/>
          <p:nvPr/>
        </p:nvSpPr>
        <p:spPr>
          <a:xfrm>
            <a:off x="432882" y="3939152"/>
            <a:ext cx="4571166" cy="1323439"/>
          </a:xfrm>
          <a:prstGeom prst="rect">
            <a:avLst/>
          </a:prstGeom>
        </p:spPr>
        <p:txBody>
          <a:bodyPr wrap="square">
            <a:spAutoFit/>
          </a:bodyPr>
          <a:lstStyle/>
          <a:p>
            <a:pPr marL="219075" lvl="0" defTabSz="914400" fontAlgn="auto">
              <a:spcBef>
                <a:spcPct val="20000"/>
              </a:spcBef>
              <a:buClrTx/>
              <a:buSzTx/>
              <a:tabLst>
                <a:tab pos="86360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000" dirty="0">
                <a:solidFill>
                  <a:prstClr val="black"/>
                </a:solidFill>
                <a:latin typeface="Franklin Gothic Book" pitchFamily="34" charset="0"/>
                <a:cs typeface="+mn-cs"/>
              </a:rPr>
              <a:t>Каждый тур представляет собой </a:t>
            </a:r>
            <a:r>
              <a:rPr lang="ru-RU" altLang="ru-RU" sz="2400" dirty="0">
                <a:solidFill>
                  <a:prstClr val="black"/>
                </a:solidFill>
                <a:latin typeface="Franklin Gothic Book" pitchFamily="34" charset="0"/>
                <a:cs typeface="+mn-cs"/>
              </a:rPr>
              <a:t>коллективное письменное решение </a:t>
            </a:r>
            <a:r>
              <a:rPr lang="ru-RU" altLang="ru-RU" sz="3600" b="1" dirty="0" smtClean="0">
                <a:solidFill>
                  <a:srgbClr val="57B991"/>
                </a:solidFill>
                <a:latin typeface="Franklin Gothic Book" pitchFamily="34" charset="0"/>
                <a:cs typeface="+mn-cs"/>
              </a:rPr>
              <a:t>3</a:t>
            </a:r>
            <a:r>
              <a:rPr lang="ru-RU" altLang="ru-RU" sz="2400" b="1" dirty="0" smtClean="0">
                <a:solidFill>
                  <a:srgbClr val="57B991"/>
                </a:solidFill>
                <a:latin typeface="Franklin Gothic Book" pitchFamily="34" charset="0"/>
                <a:cs typeface="+mn-cs"/>
              </a:rPr>
              <a:t>-х</a:t>
            </a:r>
            <a:r>
              <a:rPr lang="ru-RU" altLang="ru-RU" sz="2400" dirty="0" smtClean="0">
                <a:solidFill>
                  <a:prstClr val="black"/>
                </a:solidFill>
                <a:latin typeface="Franklin Gothic Book" pitchFamily="34" charset="0"/>
                <a:cs typeface="+mn-cs"/>
              </a:rPr>
              <a:t> </a:t>
            </a:r>
            <a:r>
              <a:rPr lang="ru-RU" altLang="ru-RU" sz="2400" dirty="0">
                <a:solidFill>
                  <a:prstClr val="black"/>
                </a:solidFill>
                <a:latin typeface="Franklin Gothic Book" pitchFamily="34" charset="0"/>
                <a:cs typeface="+mn-cs"/>
              </a:rPr>
              <a:t>задач. </a:t>
            </a:r>
          </a:p>
        </p:txBody>
      </p:sp>
      <p:cxnSp>
        <p:nvCxnSpPr>
          <p:cNvPr id="24" name="Прямая соединительная линия 23"/>
          <p:cNvCxnSpPr/>
          <p:nvPr/>
        </p:nvCxnSpPr>
        <p:spPr>
          <a:xfrm>
            <a:off x="2051720" y="3573016"/>
            <a:ext cx="3369386" cy="0"/>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a:off x="2051720" y="3284984"/>
            <a:ext cx="0" cy="28803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0" name="Прямая соединительная линия 29"/>
          <p:cNvCxnSpPr/>
          <p:nvPr/>
        </p:nvCxnSpPr>
        <p:spPr>
          <a:xfrm>
            <a:off x="5421106" y="3284984"/>
            <a:ext cx="0" cy="288032"/>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2051720" y="3573016"/>
            <a:ext cx="0" cy="432048"/>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1"/>
          <p:cNvSpPr>
            <a:spLocks noGrp="1" noChangeArrowheads="1"/>
          </p:cNvSpPr>
          <p:nvPr>
            <p:ph type="title"/>
          </p:nvPr>
        </p:nvSpPr>
        <p:spPr>
          <a:xfrm>
            <a:off x="323528" y="1412776"/>
            <a:ext cx="8228013" cy="852437"/>
          </a:xfrm>
        </p:spPr>
        <p:txBody>
          <a:bodyPr>
            <a:normAutofit fontScale="90000"/>
          </a:bodyPr>
          <a:lstStyle/>
          <a:p>
            <a:pPr eaLnBrk="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600" dirty="0" smtClean="0"/>
              <a:t>Приглашаем семиклассников принять участие в городской регате</a:t>
            </a:r>
            <a:r>
              <a:rPr lang="ru-RU" altLang="ru-RU" dirty="0" smtClean="0"/>
              <a:t>,</a:t>
            </a:r>
          </a:p>
        </p:txBody>
      </p:sp>
      <p:sp>
        <p:nvSpPr>
          <p:cNvPr id="48131" name="Rectangle 2"/>
          <p:cNvSpPr>
            <a:spLocks noGrp="1" noChangeArrowheads="1"/>
          </p:cNvSpPr>
          <p:nvPr>
            <p:ph idx="1"/>
          </p:nvPr>
        </p:nvSpPr>
        <p:spPr>
          <a:xfrm>
            <a:off x="242763" y="2420888"/>
            <a:ext cx="8901237" cy="3960440"/>
          </a:xfrm>
        </p:spPr>
        <p:txBody>
          <a:bodyPr>
            <a:normAutofit/>
          </a:bodyPr>
          <a:lstStyle/>
          <a:p>
            <a:pPr algn="ctr">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600" dirty="0" smtClean="0">
                <a:latin typeface="Arial" charset="0"/>
              </a:rPr>
              <a:t>	</a:t>
            </a:r>
            <a:r>
              <a:rPr lang="ru-RU" altLang="ru-RU" dirty="0" smtClean="0"/>
              <a:t>которая состоится в Лицее № 64</a:t>
            </a:r>
            <a:br>
              <a:rPr lang="ru-RU" altLang="ru-RU" dirty="0" smtClean="0"/>
            </a:br>
            <a:r>
              <a:rPr lang="en-US" altLang="ru-RU" sz="3600" b="1" dirty="0" smtClean="0">
                <a:solidFill>
                  <a:srgbClr val="57B991"/>
                </a:solidFill>
              </a:rPr>
              <a:t>9</a:t>
            </a:r>
            <a:r>
              <a:rPr lang="ru-RU" altLang="ru-RU" sz="3600" b="1" dirty="0" smtClean="0">
                <a:solidFill>
                  <a:srgbClr val="57B991"/>
                </a:solidFill>
              </a:rPr>
              <a:t> апреля 2017 г.  в 10-00</a:t>
            </a:r>
            <a:r>
              <a:rPr lang="ru-RU" altLang="ru-RU" sz="3600" b="1" dirty="0" smtClean="0"/>
              <a:t> </a:t>
            </a:r>
            <a:r>
              <a:rPr lang="ru-RU" altLang="ru-RU" sz="2800" dirty="0" smtClean="0"/>
              <a:t>	</a:t>
            </a:r>
          </a:p>
          <a:p>
            <a:pPr marL="0" indent="0" eaLnBrk="1">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400" i="1" dirty="0" smtClean="0"/>
          </a:p>
          <a:p>
            <a:pPr marL="0" indent="0" eaLnBrk="1">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2400" i="1" dirty="0" smtClean="0"/>
              <a:t>Подробная информация на образовательном сервере департамента образования Администрации  г. Омска, страница «Проекты и конкурсы. </a:t>
            </a:r>
            <a:r>
              <a:rPr lang="ru-RU" altLang="ru-RU" sz="2400" i="1" dirty="0" err="1" smtClean="0"/>
              <a:t>Нетелекоммуникационные</a:t>
            </a:r>
            <a:r>
              <a:rPr lang="ru-RU" altLang="ru-RU" sz="2400" i="1" dirty="0" smtClean="0"/>
              <a:t> проекты и конкурсы для учащихся», «Математическая регата».</a:t>
            </a:r>
          </a:p>
          <a:p>
            <a:pPr eaLnBrk="1">
              <a:buFont typeface="Times New Roman" pitchFamily="16" charset="0"/>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dirty="0" smtClean="0"/>
          </a:p>
        </p:txBody>
      </p:sp>
      <p:sp>
        <p:nvSpPr>
          <p:cNvPr id="5" name="Номер слайда 4"/>
          <p:cNvSpPr>
            <a:spLocks noGrp="1"/>
          </p:cNvSpPr>
          <p:nvPr>
            <p:ph type="sldNum" sz="quarter" idx="12"/>
          </p:nvPr>
        </p:nvSpPr>
        <p:spPr/>
        <p:txBody>
          <a:bodyPr/>
          <a:lstStyle/>
          <a:p>
            <a:pPr>
              <a:defRPr/>
            </a:pPr>
            <a:fld id="{767A8440-DEF0-4F11-8E0F-787B09AD9686}" type="slidenum">
              <a:rPr lang="ru-RU" smtClean="0"/>
              <a:pPr>
                <a:defRPr/>
              </a:pPr>
              <a:t>40</a:t>
            </a:fld>
            <a:endParaRPr lang="ru-RU"/>
          </a:p>
        </p:txBody>
      </p:sp>
      <p:grpSp>
        <p:nvGrpSpPr>
          <p:cNvPr id="6" name="Группа 5"/>
          <p:cNvGrpSpPr/>
          <p:nvPr/>
        </p:nvGrpSpPr>
        <p:grpSpPr>
          <a:xfrm>
            <a:off x="0" y="0"/>
            <a:ext cx="9144000" cy="1224768"/>
            <a:chOff x="0" y="0"/>
            <a:chExt cx="9144000" cy="1224768"/>
          </a:xfrm>
        </p:grpSpPr>
        <p:sp>
          <p:nvSpPr>
            <p:cNvPr id="7" name="Прямоугольник 6"/>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8" name="Группа 7"/>
            <p:cNvGrpSpPr/>
            <p:nvPr/>
          </p:nvGrpSpPr>
          <p:grpSpPr>
            <a:xfrm>
              <a:off x="6276967" y="188640"/>
              <a:ext cx="2427629" cy="1036128"/>
              <a:chOff x="6276967" y="381274"/>
              <a:chExt cx="2427629" cy="1036128"/>
            </a:xfrm>
          </p:grpSpPr>
          <p:sp>
            <p:nvSpPr>
              <p:cNvPr id="11"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2" name="Picture 3" descr="gerb"/>
              <p:cNvPicPr>
                <a:picLocks noChangeAspect="1" noChangeArrowheads="1"/>
              </p:cNvPicPr>
              <p:nvPr/>
            </p:nvPicPr>
            <p:blipFill>
              <a:blip r:embed="rId3">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0" name="Picture 23" descr="C:\Users\Oleg\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5590381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descr="Листовка МР"/>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758" t="4363" r="35635" b="63264"/>
          <a:stretch/>
        </p:blipFill>
        <p:spPr bwMode="auto">
          <a:xfrm>
            <a:off x="4572000" y="3485532"/>
            <a:ext cx="3528646" cy="3055621"/>
          </a:xfrm>
          <a:prstGeom prst="ellipse">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 name="Номер слайда 5"/>
          <p:cNvSpPr>
            <a:spLocks noGrp="1"/>
          </p:cNvSpPr>
          <p:nvPr>
            <p:ph type="sldNum" sz="quarter" idx="12"/>
          </p:nvPr>
        </p:nvSpPr>
        <p:spPr/>
        <p:txBody>
          <a:bodyPr/>
          <a:lstStyle/>
          <a:p>
            <a:pPr>
              <a:defRPr/>
            </a:pPr>
            <a:fld id="{62298BEC-A53D-4967-83CB-9FB0555CC070}" type="slidenum">
              <a:rPr lang="ru-RU" smtClean="0"/>
              <a:pPr>
                <a:defRPr/>
              </a:pPr>
              <a:t>5</a:t>
            </a:fld>
            <a:endParaRPr lang="ru-RU"/>
          </a:p>
        </p:txBody>
      </p:sp>
      <p:sp>
        <p:nvSpPr>
          <p:cNvPr id="2" name="Прямоугольник 1"/>
          <p:cNvSpPr/>
          <p:nvPr/>
        </p:nvSpPr>
        <p:spPr>
          <a:xfrm>
            <a:off x="1318438" y="3485532"/>
            <a:ext cx="4572000" cy="400110"/>
          </a:xfrm>
          <a:prstGeom prst="rect">
            <a:avLst/>
          </a:prstGeom>
        </p:spPr>
        <p:txBody>
          <a:bodyPr>
            <a:spAutoFit/>
          </a:bodyPr>
          <a:lstStyle/>
          <a:p>
            <a:pPr lvl="0" defTabSz="914400" fontAlgn="auto">
              <a:spcBef>
                <a:spcPct val="20000"/>
              </a:spcBef>
              <a:spcAft>
                <a:spcPts val="0"/>
              </a:spcAft>
              <a:buClrTx/>
              <a:buSzPct val="45000"/>
              <a:tabLst>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000" dirty="0" smtClean="0">
                <a:solidFill>
                  <a:prstClr val="black"/>
                </a:solidFill>
                <a:latin typeface="Franklin Gothic Book" pitchFamily="34" charset="0"/>
                <a:cs typeface="+mn-cs"/>
              </a:rPr>
              <a:t>время </a:t>
            </a:r>
            <a:r>
              <a:rPr lang="ru-RU" altLang="ru-RU" sz="2000" dirty="0">
                <a:solidFill>
                  <a:prstClr val="black"/>
                </a:solidFill>
                <a:latin typeface="Franklin Gothic Book" pitchFamily="34" charset="0"/>
                <a:cs typeface="+mn-cs"/>
              </a:rPr>
              <a:t>проведения </a:t>
            </a:r>
            <a:r>
              <a:rPr lang="ru-RU" altLang="ru-RU" sz="2000" dirty="0" smtClean="0">
                <a:solidFill>
                  <a:prstClr val="black"/>
                </a:solidFill>
                <a:latin typeface="Franklin Gothic Book" pitchFamily="34" charset="0"/>
                <a:cs typeface="+mn-cs"/>
              </a:rPr>
              <a:t>тура,</a:t>
            </a:r>
            <a:endParaRPr lang="ru-RU" altLang="ru-RU" sz="2000" dirty="0">
              <a:solidFill>
                <a:prstClr val="black"/>
              </a:solidFill>
              <a:latin typeface="Franklin Gothic Book" pitchFamily="34" charset="0"/>
              <a:cs typeface="+mn-cs"/>
            </a:endParaRPr>
          </a:p>
        </p:txBody>
      </p:sp>
      <p:sp>
        <p:nvSpPr>
          <p:cNvPr id="3" name="Прямоугольник 2"/>
          <p:cNvSpPr/>
          <p:nvPr/>
        </p:nvSpPr>
        <p:spPr>
          <a:xfrm>
            <a:off x="1115617" y="2361074"/>
            <a:ext cx="7920880" cy="707886"/>
          </a:xfrm>
          <a:prstGeom prst="rect">
            <a:avLst/>
          </a:prstGeom>
        </p:spPr>
        <p:txBody>
          <a:bodyPr wrap="square">
            <a:spAutoFit/>
          </a:bodyPr>
          <a:lstStyle/>
          <a:p>
            <a:r>
              <a:rPr lang="ru-RU" sz="2000" dirty="0">
                <a:solidFill>
                  <a:schemeClr val="tx1"/>
                </a:solidFill>
                <a:latin typeface="Franklin Gothic Book" pitchFamily="34" charset="0"/>
              </a:rPr>
              <a:t>В начале каждого тура команда получает лист с текстом  задач, </a:t>
            </a:r>
            <a:r>
              <a:rPr lang="ru-RU" sz="2000" dirty="0" smtClean="0">
                <a:solidFill>
                  <a:schemeClr val="tx1"/>
                </a:solidFill>
                <a:latin typeface="Franklin Gothic Book" pitchFamily="34" charset="0"/>
              </a:rPr>
              <a:t/>
            </a:r>
            <a:br>
              <a:rPr lang="ru-RU" sz="2000" dirty="0" smtClean="0">
                <a:solidFill>
                  <a:schemeClr val="tx1"/>
                </a:solidFill>
                <a:latin typeface="Franklin Gothic Book" pitchFamily="34" charset="0"/>
              </a:rPr>
            </a:br>
            <a:r>
              <a:rPr lang="ru-RU" sz="2000" dirty="0" smtClean="0">
                <a:solidFill>
                  <a:schemeClr val="tx1"/>
                </a:solidFill>
                <a:latin typeface="Franklin Gothic Book" pitchFamily="34" charset="0"/>
              </a:rPr>
              <a:t>на </a:t>
            </a:r>
            <a:r>
              <a:rPr lang="ru-RU" sz="2000" dirty="0">
                <a:solidFill>
                  <a:schemeClr val="tx1"/>
                </a:solidFill>
                <a:latin typeface="Franklin Gothic Book" pitchFamily="34" charset="0"/>
              </a:rPr>
              <a:t>котором указано </a:t>
            </a:r>
          </a:p>
        </p:txBody>
      </p:sp>
      <p:sp>
        <p:nvSpPr>
          <p:cNvPr id="13" name="Rectangle 1"/>
          <p:cNvSpPr>
            <a:spLocks noGrp="1" noChangeArrowheads="1"/>
          </p:cNvSpPr>
          <p:nvPr>
            <p:ph type="title"/>
          </p:nvPr>
        </p:nvSpPr>
        <p:spPr>
          <a:xfrm>
            <a:off x="1691680" y="179388"/>
            <a:ext cx="5380633" cy="1606550"/>
          </a:xfrm>
        </p:spPr>
        <p:txBody>
          <a:bodyPr lIns="90000" tIns="46800" rIns="90000" bIns="46800" anchor="b">
            <a:normAutofit/>
          </a:bodyPr>
          <a:lstStyle/>
          <a:p>
            <a:pP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Как проходит регата?</a:t>
            </a:r>
          </a:p>
        </p:txBody>
      </p:sp>
      <p:grpSp>
        <p:nvGrpSpPr>
          <p:cNvPr id="14" name="Группа 13"/>
          <p:cNvGrpSpPr/>
          <p:nvPr/>
        </p:nvGrpSpPr>
        <p:grpSpPr>
          <a:xfrm>
            <a:off x="0" y="0"/>
            <a:ext cx="9144000" cy="1224768"/>
            <a:chOff x="0" y="0"/>
            <a:chExt cx="9144000" cy="1224768"/>
          </a:xfrm>
        </p:grpSpPr>
        <p:sp>
          <p:nvSpPr>
            <p:cNvPr id="15" name="Прямоугольник 14"/>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6" name="Группа 15"/>
            <p:cNvGrpSpPr/>
            <p:nvPr/>
          </p:nvGrpSpPr>
          <p:grpSpPr>
            <a:xfrm>
              <a:off x="6276967" y="188640"/>
              <a:ext cx="2427629" cy="1036128"/>
              <a:chOff x="6276967" y="381274"/>
              <a:chExt cx="2427629" cy="1036128"/>
            </a:xfrm>
          </p:grpSpPr>
          <p:sp>
            <p:nvSpPr>
              <p:cNvPr id="19"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20" name="Picture 3" descr="gerb"/>
              <p:cNvPicPr>
                <a:picLocks noChangeAspect="1" noChangeArrowheads="1"/>
              </p:cNvPicPr>
              <p:nvPr/>
            </p:nvPicPr>
            <p:blipFill>
              <a:blip r:embed="rId4">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8" name="Picture 23" descr="C:\Users\Oleg\Desktop\Без имени-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22" name="Прямоугольник 21"/>
          <p:cNvSpPr/>
          <p:nvPr/>
        </p:nvSpPr>
        <p:spPr>
          <a:xfrm>
            <a:off x="293472" y="2262226"/>
            <a:ext cx="1034764" cy="923330"/>
          </a:xfrm>
          <a:prstGeom prst="rect">
            <a:avLst/>
          </a:prstGeom>
        </p:spPr>
        <p:txBody>
          <a:bodyPr wrap="square">
            <a:spAutoFit/>
          </a:bodyPr>
          <a:lstStyle/>
          <a:p>
            <a:pPr marL="106363" indent="0" eaLnBrk="1" hangingPunct="1">
              <a:spcBef>
                <a:spcPts val="0"/>
              </a:spcBef>
              <a:buClr>
                <a:srgbClr val="57B991"/>
              </a:buClr>
              <a:buSzPct val="45000"/>
            </a:pPr>
            <a:r>
              <a:rPr lang="ru-RU" altLang="ru-RU" sz="5400" b="1" dirty="0" smtClean="0">
                <a:solidFill>
                  <a:schemeClr val="tx2"/>
                </a:solidFill>
                <a:latin typeface="Stencil" pitchFamily="82" charset="0"/>
                <a:cs typeface="msmincho" charset="0"/>
              </a:rPr>
              <a:t>2</a:t>
            </a:r>
            <a:r>
              <a:rPr lang="en-US" altLang="ru-RU" sz="2800" b="1" dirty="0" smtClean="0">
                <a:solidFill>
                  <a:schemeClr val="tx2"/>
                </a:solidFill>
                <a:latin typeface="Stencil" pitchFamily="82" charset="0"/>
                <a:cs typeface="msmincho" charset="0"/>
              </a:rPr>
              <a:t>.</a:t>
            </a:r>
            <a:endParaRPr lang="ru-RU" altLang="ru-RU" sz="5400" b="1" dirty="0">
              <a:solidFill>
                <a:schemeClr val="tx2"/>
              </a:solidFill>
              <a:latin typeface="Times New Roman" pitchFamily="16" charset="0"/>
              <a:cs typeface="msmincho" charset="0"/>
            </a:endParaRPr>
          </a:p>
        </p:txBody>
      </p:sp>
      <p:sp>
        <p:nvSpPr>
          <p:cNvPr id="7" name="Прямоугольник 6"/>
          <p:cNvSpPr/>
          <p:nvPr/>
        </p:nvSpPr>
        <p:spPr>
          <a:xfrm>
            <a:off x="1358518" y="4614470"/>
            <a:ext cx="2687672" cy="707886"/>
          </a:xfrm>
          <a:prstGeom prst="rect">
            <a:avLst/>
          </a:prstGeom>
        </p:spPr>
        <p:txBody>
          <a:bodyPr wrap="square">
            <a:spAutoFit/>
          </a:bodyPr>
          <a:lstStyle/>
          <a:p>
            <a:pPr lvl="0" defTabSz="914400" fontAlgn="auto">
              <a:spcBef>
                <a:spcPct val="20000"/>
              </a:spcBef>
              <a:spcAft>
                <a:spcPts val="0"/>
              </a:spcAft>
              <a:buClrTx/>
              <a:buSzPct val="45000"/>
              <a:tabLst>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000" dirty="0" smtClean="0">
                <a:solidFill>
                  <a:prstClr val="black"/>
                </a:solidFill>
                <a:latin typeface="Franklin Gothic Book" pitchFamily="34" charset="0"/>
                <a:cs typeface="+mn-cs"/>
              </a:rPr>
              <a:t>«</a:t>
            </a:r>
            <a:r>
              <a:rPr lang="ru-RU" altLang="ru-RU" sz="2000" dirty="0">
                <a:solidFill>
                  <a:prstClr val="black"/>
                </a:solidFill>
                <a:latin typeface="Franklin Gothic Book" pitchFamily="34" charset="0"/>
                <a:cs typeface="+mn-cs"/>
              </a:rPr>
              <a:t>стоимость» каждой задачи в </a:t>
            </a:r>
            <a:r>
              <a:rPr lang="ru-RU" altLang="ru-RU" sz="2000" dirty="0" smtClean="0">
                <a:solidFill>
                  <a:prstClr val="black"/>
                </a:solidFill>
                <a:latin typeface="Franklin Gothic Book" pitchFamily="34" charset="0"/>
                <a:cs typeface="+mn-cs"/>
              </a:rPr>
              <a:t>баллах</a:t>
            </a:r>
            <a:endParaRPr lang="ru-RU" altLang="ru-RU" sz="2000" dirty="0">
              <a:solidFill>
                <a:prstClr val="black"/>
              </a:solidFill>
              <a:latin typeface="Franklin Gothic Book" pitchFamily="34" charset="0"/>
              <a:cs typeface="+mn-cs"/>
            </a:endParaRPr>
          </a:p>
        </p:txBody>
      </p:sp>
      <p:pic>
        <p:nvPicPr>
          <p:cNvPr id="5124" name="Picture 4" descr="https://fpimage.cdnpk.net/free-icon/_318-47288.jp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3015" y="3471764"/>
            <a:ext cx="686433" cy="686433"/>
          </a:xfrm>
          <a:prstGeom prst="rect">
            <a:avLst/>
          </a:prstGeom>
          <a:noFill/>
          <a:extLst>
            <a:ext uri="{909E8E84-426E-40DD-AFC4-6F175D3DCCD1}">
              <a14:hiddenFill xmlns:a14="http://schemas.microsoft.com/office/drawing/2010/main">
                <a:solidFill>
                  <a:srgbClr val="FFFFFF"/>
                </a:solidFill>
              </a14:hiddenFill>
            </a:ext>
          </a:extLst>
        </p:spPr>
      </p:pic>
      <p:grpSp>
        <p:nvGrpSpPr>
          <p:cNvPr id="23" name="Группа 22"/>
          <p:cNvGrpSpPr/>
          <p:nvPr/>
        </p:nvGrpSpPr>
        <p:grpSpPr>
          <a:xfrm>
            <a:off x="471493" y="4653136"/>
            <a:ext cx="846945" cy="802022"/>
            <a:chOff x="6008394" y="4293096"/>
            <a:chExt cx="995164" cy="995164"/>
          </a:xfrm>
        </p:grpSpPr>
        <p:pic>
          <p:nvPicPr>
            <p:cNvPr id="5128" name="Picture 8" descr="https://image.freepik.com/free-icon/label-tag_318-36079.pn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008394" y="4293096"/>
              <a:ext cx="995164" cy="995164"/>
            </a:xfrm>
            <a:prstGeom prst="rect">
              <a:avLst/>
            </a:prstGeom>
            <a:noFill/>
            <a:extLst>
              <a:ext uri="{909E8E84-426E-40DD-AFC4-6F175D3DCCD1}">
                <a14:hiddenFill xmlns:a14="http://schemas.microsoft.com/office/drawing/2010/main">
                  <a:solidFill>
                    <a:srgbClr val="FFFFFF"/>
                  </a:solidFill>
                </a14:hiddenFill>
              </a:ext>
            </a:extLst>
          </p:spPr>
        </p:pic>
        <p:sp>
          <p:nvSpPr>
            <p:cNvPr id="28" name="Прямоугольник 27"/>
            <p:cNvSpPr/>
            <p:nvPr/>
          </p:nvSpPr>
          <p:spPr>
            <a:xfrm rot="18836661">
              <a:off x="6268897" y="4555613"/>
              <a:ext cx="674905" cy="470131"/>
            </a:xfrm>
            <a:prstGeom prst="rect">
              <a:avLst/>
            </a:prstGeom>
          </p:spPr>
          <p:txBody>
            <a:bodyPr wrap="square">
              <a:spAutoFit/>
            </a:bodyPr>
            <a:lstStyle/>
            <a:p>
              <a:r>
                <a:rPr lang="en-US" sz="1600" dirty="0" smtClean="0"/>
                <a:t>4 </a:t>
              </a:r>
              <a:r>
                <a:rPr lang="ru-RU" sz="1600" dirty="0" smtClean="0"/>
                <a:t>б</a:t>
              </a:r>
              <a:r>
                <a:rPr lang="ru-RU" sz="2000" dirty="0" smtClean="0"/>
                <a:t>.</a:t>
              </a:r>
              <a:endParaRPr lang="ru-RU" sz="2000" dirty="0"/>
            </a:p>
          </p:txBody>
        </p:sp>
      </p:grpSp>
      <p:cxnSp>
        <p:nvCxnSpPr>
          <p:cNvPr id="26" name="Прямая соединительная линия 25"/>
          <p:cNvCxnSpPr/>
          <p:nvPr/>
        </p:nvCxnSpPr>
        <p:spPr>
          <a:xfrm>
            <a:off x="1202167" y="4077072"/>
            <a:ext cx="3729873" cy="0"/>
          </a:xfrm>
          <a:prstGeom prst="line">
            <a:avLst/>
          </a:prstGeom>
          <a:ln w="381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p:cNvCxnSpPr/>
          <p:nvPr/>
        </p:nvCxnSpPr>
        <p:spPr>
          <a:xfrm>
            <a:off x="3485307" y="5029584"/>
            <a:ext cx="1230709" cy="0"/>
          </a:xfrm>
          <a:prstGeom prst="line">
            <a:avLst/>
          </a:prstGeom>
          <a:ln w="3810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42" name="Прямая соединительная линия 41"/>
          <p:cNvCxnSpPr/>
          <p:nvPr/>
        </p:nvCxnSpPr>
        <p:spPr>
          <a:xfrm>
            <a:off x="4932040" y="4093480"/>
            <a:ext cx="1853447" cy="0"/>
          </a:xfrm>
          <a:prstGeom prst="line">
            <a:avLst/>
          </a:prstGeom>
          <a:ln w="381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6785487" y="3885643"/>
            <a:ext cx="738841" cy="279846"/>
          </a:xfrm>
          <a:prstGeom prst="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0" name="Прямоугольник 39"/>
          <p:cNvSpPr/>
          <p:nvPr/>
        </p:nvSpPr>
        <p:spPr>
          <a:xfrm>
            <a:off x="4749299" y="4815924"/>
            <a:ext cx="758806" cy="272555"/>
          </a:xfrm>
          <a:prstGeom prst="rect">
            <a:avLst/>
          </a:prstGeom>
          <a:noFill/>
          <a:ln w="381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0" name="Прямоугольник 49"/>
          <p:cNvSpPr/>
          <p:nvPr/>
        </p:nvSpPr>
        <p:spPr>
          <a:xfrm>
            <a:off x="407434" y="6021288"/>
            <a:ext cx="4572000" cy="707886"/>
          </a:xfrm>
          <a:prstGeom prst="rect">
            <a:avLst/>
          </a:prstGeom>
        </p:spPr>
        <p:txBody>
          <a:bodyPr>
            <a:spAutoFit/>
          </a:bodyPr>
          <a:lstStyle/>
          <a:p>
            <a:pPr marL="90488" lvl="0" defTabSz="914400" fontAlgn="auto">
              <a:spcBef>
                <a:spcPts val="800"/>
              </a:spcBef>
              <a:buClrTx/>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ru-RU" altLang="ru-RU" sz="2000" dirty="0">
                <a:solidFill>
                  <a:srgbClr val="00B853"/>
                </a:solidFill>
                <a:latin typeface="Franklin Gothic Book" pitchFamily="34" charset="0"/>
                <a:cs typeface="+mn-cs"/>
              </a:rPr>
              <a:t>Задачи располагаются в порядке нарастания сложности</a:t>
            </a:r>
            <a:r>
              <a:rPr lang="ru-RU" altLang="ru-RU" sz="2000" dirty="0">
                <a:solidFill>
                  <a:prstClr val="black"/>
                </a:solidFill>
                <a:latin typeface="Franklin Gothic Book" pitchFamily="34" charset="0"/>
                <a:cs typeface="+mn-cs"/>
              </a:rPr>
              <a: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idx="1"/>
          </p:nvPr>
        </p:nvSpPr>
        <p:spPr>
          <a:xfrm>
            <a:off x="1142608" y="2262226"/>
            <a:ext cx="7885510" cy="1080120"/>
          </a:xfrm>
        </p:spPr>
        <p:txBody>
          <a:bodyPr/>
          <a:lstStyle/>
          <a:p>
            <a:pPr marL="90488" indent="0" eaLnBrk="1">
              <a:buClrTx/>
              <a:buFontTx/>
              <a:buNone/>
              <a:tabLst>
                <a:tab pos="90488"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400" dirty="0" smtClean="0">
                <a:latin typeface="Franklin Gothic Book" pitchFamily="34" charset="0"/>
              </a:rPr>
              <a:t>Команда оформляет и сдает жюри решение каждой задачи на </a:t>
            </a:r>
            <a:r>
              <a:rPr lang="ru-RU" altLang="ru-RU" sz="2400" b="1" dirty="0" smtClean="0">
                <a:solidFill>
                  <a:srgbClr val="57B991"/>
                </a:solidFill>
                <a:latin typeface="Franklin Gothic Book" pitchFamily="34" charset="0"/>
              </a:rPr>
              <a:t>отдельном (!)  </a:t>
            </a:r>
            <a:r>
              <a:rPr lang="ru-RU" altLang="ru-RU" sz="2400" dirty="0" smtClean="0">
                <a:latin typeface="Franklin Gothic Book" pitchFamily="34" charset="0"/>
              </a:rPr>
              <a:t>листочке. </a:t>
            </a:r>
          </a:p>
        </p:txBody>
      </p:sp>
      <p:sp>
        <p:nvSpPr>
          <p:cNvPr id="13320" name="Прямоугольник 9"/>
          <p:cNvSpPr>
            <a:spLocks noChangeArrowheads="1"/>
          </p:cNvSpPr>
          <p:nvPr/>
        </p:nvSpPr>
        <p:spPr bwMode="auto">
          <a:xfrm>
            <a:off x="4694189" y="4091335"/>
            <a:ext cx="2110060" cy="1785937"/>
          </a:xfrm>
          <a:prstGeom prst="rect">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marL="180975"/>
            <a:r>
              <a:rPr lang="ru-RU" altLang="ru-RU" b="1" i="1" dirty="0">
                <a:solidFill>
                  <a:srgbClr val="22228B"/>
                </a:solidFill>
                <a:cs typeface="msmincho" charset="0"/>
              </a:rPr>
              <a:t>Команда </a:t>
            </a:r>
            <a:r>
              <a:rPr lang="ru-RU" altLang="ru-RU" b="1" i="1" dirty="0" smtClean="0">
                <a:solidFill>
                  <a:srgbClr val="22228B"/>
                </a:solidFill>
                <a:cs typeface="msmincho" charset="0"/>
              </a:rPr>
              <a:t>144 А</a:t>
            </a:r>
          </a:p>
          <a:p>
            <a:pPr marL="180975"/>
            <a:r>
              <a:rPr lang="ru-RU" altLang="ru-RU" b="1" i="1" dirty="0" smtClean="0">
                <a:solidFill>
                  <a:srgbClr val="22228B"/>
                </a:solidFill>
                <a:cs typeface="msmincho" charset="0"/>
              </a:rPr>
              <a:t>Задача    </a:t>
            </a:r>
            <a:r>
              <a:rPr lang="ru-RU" altLang="ru-RU" b="1" i="1" dirty="0" smtClean="0">
                <a:solidFill>
                  <a:srgbClr val="FF9933"/>
                </a:solidFill>
                <a:cs typeface="msmincho" charset="0"/>
              </a:rPr>
              <a:t>1</a:t>
            </a:r>
            <a:r>
              <a:rPr lang="ru-RU" altLang="ru-RU" b="1" i="1" dirty="0" smtClean="0">
                <a:solidFill>
                  <a:srgbClr val="22228B"/>
                </a:solidFill>
                <a:cs typeface="msmincho" charset="0"/>
              </a:rPr>
              <a:t>.</a:t>
            </a:r>
            <a:r>
              <a:rPr lang="ru-RU" altLang="ru-RU" b="1" i="1" dirty="0" smtClean="0">
                <a:solidFill>
                  <a:srgbClr val="00B853"/>
                </a:solidFill>
                <a:cs typeface="msmincho" charset="0"/>
              </a:rPr>
              <a:t>1</a:t>
            </a:r>
          </a:p>
          <a:p>
            <a:endParaRPr lang="ru-RU" altLang="ru-RU" b="1" i="1" dirty="0" smtClean="0">
              <a:solidFill>
                <a:srgbClr val="22228B"/>
              </a:solidFill>
              <a:cs typeface="msmincho" charset="0"/>
            </a:endParaRPr>
          </a:p>
          <a:p>
            <a:r>
              <a:rPr lang="ru-RU" altLang="ru-RU" b="1" i="1" dirty="0" smtClean="0">
                <a:solidFill>
                  <a:srgbClr val="22228B"/>
                </a:solidFill>
                <a:cs typeface="msmincho" charset="0"/>
              </a:rPr>
              <a:t>Решение:_____________________</a:t>
            </a:r>
            <a:endParaRPr lang="ru-RU" altLang="ru-RU" sz="1600" dirty="0">
              <a:cs typeface="msmincho" charset="0"/>
            </a:endParaRPr>
          </a:p>
        </p:txBody>
      </p:sp>
      <p:sp>
        <p:nvSpPr>
          <p:cNvPr id="14" name="Rectangle 1"/>
          <p:cNvSpPr>
            <a:spLocks noGrp="1" noChangeArrowheads="1"/>
          </p:cNvSpPr>
          <p:nvPr>
            <p:ph type="title"/>
          </p:nvPr>
        </p:nvSpPr>
        <p:spPr>
          <a:xfrm>
            <a:off x="1328236" y="179388"/>
            <a:ext cx="5744077" cy="1606550"/>
          </a:xfrm>
        </p:spPr>
        <p:txBody>
          <a:bodyPr lIns="90000" tIns="46800" rIns="90000" bIns="46800" anchor="b">
            <a:normAutofit/>
          </a:bodyPr>
          <a:lstStyle/>
          <a:p>
            <a:pP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Как проходит регата?</a:t>
            </a:r>
          </a:p>
        </p:txBody>
      </p:sp>
      <p:grpSp>
        <p:nvGrpSpPr>
          <p:cNvPr id="15" name="Группа 14"/>
          <p:cNvGrpSpPr/>
          <p:nvPr/>
        </p:nvGrpSpPr>
        <p:grpSpPr>
          <a:xfrm>
            <a:off x="0" y="0"/>
            <a:ext cx="9144000" cy="1224768"/>
            <a:chOff x="0" y="0"/>
            <a:chExt cx="9144000" cy="1224768"/>
          </a:xfrm>
        </p:grpSpPr>
        <p:sp>
          <p:nvSpPr>
            <p:cNvPr id="16" name="Прямоугольник 15"/>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7" name="Группа 16"/>
            <p:cNvGrpSpPr/>
            <p:nvPr/>
          </p:nvGrpSpPr>
          <p:grpSpPr>
            <a:xfrm>
              <a:off x="6276967" y="188640"/>
              <a:ext cx="2427629" cy="1036128"/>
              <a:chOff x="6276967" y="381274"/>
              <a:chExt cx="2427629" cy="1036128"/>
            </a:xfrm>
          </p:grpSpPr>
          <p:sp>
            <p:nvSpPr>
              <p:cNvPr id="20"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21" name="Picture 3" descr="gerb"/>
              <p:cNvPicPr>
                <a:picLocks noChangeAspect="1" noChangeArrowheads="1"/>
              </p:cNvPicPr>
              <p:nvPr/>
            </p:nvPicPr>
            <p:blipFill>
              <a:blip r:embed="rId3">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9" name="Picture 23" descr="C:\Users\Oleg\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Прямоугольник 22"/>
          <p:cNvSpPr/>
          <p:nvPr/>
        </p:nvSpPr>
        <p:spPr>
          <a:xfrm>
            <a:off x="293472" y="2262226"/>
            <a:ext cx="1034764" cy="923330"/>
          </a:xfrm>
          <a:prstGeom prst="rect">
            <a:avLst/>
          </a:prstGeom>
        </p:spPr>
        <p:txBody>
          <a:bodyPr wrap="square">
            <a:spAutoFit/>
          </a:bodyPr>
          <a:lstStyle/>
          <a:p>
            <a:pPr marL="106363" indent="0" eaLnBrk="1" hangingPunct="1">
              <a:spcBef>
                <a:spcPts val="0"/>
              </a:spcBef>
              <a:buClr>
                <a:srgbClr val="57B991"/>
              </a:buClr>
              <a:buSzPct val="45000"/>
            </a:pPr>
            <a:r>
              <a:rPr lang="ru-RU" altLang="ru-RU" sz="5400" b="1" dirty="0" smtClean="0">
                <a:solidFill>
                  <a:schemeClr val="tx2"/>
                </a:solidFill>
                <a:latin typeface="Stencil" pitchFamily="82" charset="0"/>
                <a:cs typeface="msmincho" charset="0"/>
              </a:rPr>
              <a:t>3</a:t>
            </a:r>
            <a:r>
              <a:rPr lang="en-US" altLang="ru-RU" sz="2800" b="1" dirty="0" smtClean="0">
                <a:solidFill>
                  <a:schemeClr val="tx2"/>
                </a:solidFill>
                <a:latin typeface="Stencil" pitchFamily="82" charset="0"/>
                <a:cs typeface="msmincho" charset="0"/>
              </a:rPr>
              <a:t>.</a:t>
            </a:r>
            <a:endParaRPr lang="ru-RU" altLang="ru-RU" sz="5400" b="1" dirty="0">
              <a:solidFill>
                <a:schemeClr val="tx2"/>
              </a:solidFill>
              <a:latin typeface="Times New Roman" pitchFamily="16" charset="0"/>
              <a:cs typeface="msmincho" charset="0"/>
            </a:endParaRPr>
          </a:p>
        </p:txBody>
      </p:sp>
      <p:sp>
        <p:nvSpPr>
          <p:cNvPr id="4" name="Прямоугольник 3"/>
          <p:cNvSpPr/>
          <p:nvPr/>
        </p:nvSpPr>
        <p:spPr>
          <a:xfrm>
            <a:off x="258567" y="3645024"/>
            <a:ext cx="4457449" cy="1803571"/>
          </a:xfrm>
          <a:prstGeom prst="rect">
            <a:avLst/>
          </a:prstGeom>
        </p:spPr>
        <p:txBody>
          <a:bodyPr wrap="square">
            <a:spAutoFit/>
          </a:bodyPr>
          <a:lstStyle/>
          <a:p>
            <a:pPr marL="101600" lvl="0" indent="-11113" defTabSz="914400" fontAlgn="auto">
              <a:spcBef>
                <a:spcPct val="20000"/>
              </a:spcBef>
              <a:spcAft>
                <a:spcPts val="0"/>
              </a:spcAft>
              <a:buClrTx/>
              <a:buSzTx/>
              <a:tabLst>
                <a:tab pos="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000" dirty="0">
                <a:solidFill>
                  <a:prstClr val="black"/>
                </a:solidFill>
                <a:latin typeface="Franklin Gothic Book" pitchFamily="34" charset="0"/>
                <a:cs typeface="+mn-cs"/>
              </a:rPr>
              <a:t>На этом листочке сверху указывается </a:t>
            </a:r>
            <a:endParaRPr lang="ru-RU" altLang="ru-RU" sz="2000" dirty="0" smtClean="0">
              <a:solidFill>
                <a:prstClr val="black"/>
              </a:solidFill>
              <a:latin typeface="Franklin Gothic Book" pitchFamily="34" charset="0"/>
              <a:cs typeface="+mn-cs"/>
            </a:endParaRPr>
          </a:p>
          <a:p>
            <a:pPr marL="101600" lvl="0" indent="-11113" defTabSz="914400" fontAlgn="auto">
              <a:spcBef>
                <a:spcPct val="20000"/>
              </a:spcBef>
              <a:spcAft>
                <a:spcPts val="0"/>
              </a:spcAft>
              <a:buClrTx/>
              <a:buSzTx/>
              <a:tabLst>
                <a:tab pos="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000" dirty="0" smtClean="0">
                <a:solidFill>
                  <a:srgbClr val="00B0F0"/>
                </a:solidFill>
                <a:latin typeface="Franklin Gothic Book" pitchFamily="34" charset="0"/>
                <a:cs typeface="+mn-cs"/>
              </a:rPr>
              <a:t>НАЗВАНИЕ КОМАНДЫ, </a:t>
            </a:r>
          </a:p>
          <a:p>
            <a:pPr marL="101600" lvl="0" indent="-11113" defTabSz="914400" fontAlgn="auto">
              <a:spcBef>
                <a:spcPct val="20000"/>
              </a:spcBef>
              <a:spcAft>
                <a:spcPts val="0"/>
              </a:spcAft>
              <a:buClrTx/>
              <a:buSzTx/>
              <a:tabLst>
                <a:tab pos="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000" dirty="0" smtClean="0">
                <a:solidFill>
                  <a:srgbClr val="00B0F0"/>
                </a:solidFill>
                <a:latin typeface="Franklin Gothic Book" pitchFamily="34" charset="0"/>
                <a:cs typeface="+mn-cs"/>
              </a:rPr>
              <a:t>ДВОЙНОЙ ИНДЕКС ЗАДАЧИ</a:t>
            </a:r>
          </a:p>
          <a:p>
            <a:pPr marL="101600" lvl="0" indent="-11113" defTabSz="914400" fontAlgn="auto">
              <a:spcBef>
                <a:spcPct val="20000"/>
              </a:spcBef>
              <a:spcAft>
                <a:spcPts val="0"/>
              </a:spcAft>
              <a:buClrTx/>
              <a:buSzTx/>
              <a:tabLst>
                <a:tab pos="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1600" b="1" dirty="0" smtClean="0">
                <a:solidFill>
                  <a:srgbClr val="00B0F0"/>
                </a:solidFill>
                <a:latin typeface="Franklin Gothic Book" pitchFamily="34" charset="0"/>
                <a:cs typeface="+mn-cs"/>
              </a:rPr>
              <a:t>(</a:t>
            </a:r>
            <a:r>
              <a:rPr lang="ru-RU" altLang="ru-RU" sz="1600" b="1" dirty="0" smtClean="0">
                <a:solidFill>
                  <a:srgbClr val="FF9933"/>
                </a:solidFill>
                <a:latin typeface="Franklin Gothic Book" pitchFamily="34" charset="0"/>
                <a:cs typeface="+mn-cs"/>
              </a:rPr>
              <a:t>№ тура</a:t>
            </a:r>
            <a:r>
              <a:rPr lang="ru-RU" altLang="ru-RU" sz="1600" b="1" dirty="0" smtClean="0">
                <a:solidFill>
                  <a:srgbClr val="00B0F0"/>
                </a:solidFill>
                <a:latin typeface="Franklin Gothic Book" pitchFamily="34" charset="0"/>
                <a:cs typeface="+mn-cs"/>
              </a:rPr>
              <a:t>.</a:t>
            </a:r>
            <a:r>
              <a:rPr lang="ru-RU" altLang="ru-RU" sz="1600" b="1" dirty="0" smtClean="0">
                <a:solidFill>
                  <a:srgbClr val="00B853"/>
                </a:solidFill>
                <a:latin typeface="Franklin Gothic Book" pitchFamily="34" charset="0"/>
                <a:cs typeface="+mn-cs"/>
              </a:rPr>
              <a:t>№ задачи</a:t>
            </a:r>
            <a:r>
              <a:rPr lang="ru-RU" altLang="ru-RU" sz="1600" b="1" dirty="0" smtClean="0">
                <a:solidFill>
                  <a:srgbClr val="00B0F0"/>
                </a:solidFill>
                <a:latin typeface="Franklin Gothic Book" pitchFamily="34" charset="0"/>
                <a:cs typeface="+mn-cs"/>
              </a:rPr>
              <a:t>) </a:t>
            </a:r>
          </a:p>
          <a:p>
            <a:pPr marL="101600" lvl="0" indent="-11113" defTabSz="914400" fontAlgn="auto">
              <a:spcBef>
                <a:spcPct val="20000"/>
              </a:spcBef>
              <a:spcAft>
                <a:spcPts val="0"/>
              </a:spcAft>
              <a:buClrTx/>
              <a:buSzTx/>
              <a:tabLst>
                <a:tab pos="0" algn="l"/>
                <a:tab pos="968375" algn="l"/>
                <a:tab pos="1417638" algn="l"/>
                <a:tab pos="1866900" algn="l"/>
                <a:tab pos="2316163" algn="l"/>
                <a:tab pos="2765425" algn="l"/>
                <a:tab pos="3214688" algn="l"/>
                <a:tab pos="3663950" algn="l"/>
                <a:tab pos="4113213" algn="l"/>
                <a:tab pos="4562475" algn="l"/>
                <a:tab pos="5011738" algn="l"/>
                <a:tab pos="5461000" algn="l"/>
                <a:tab pos="5910263" algn="l"/>
                <a:tab pos="6359525" algn="l"/>
                <a:tab pos="6808788" algn="l"/>
                <a:tab pos="7258050" algn="l"/>
                <a:tab pos="7707313" algn="l"/>
                <a:tab pos="8156575" algn="l"/>
                <a:tab pos="8605838" algn="l"/>
                <a:tab pos="9055100" algn="l"/>
                <a:tab pos="9504363" algn="l"/>
              </a:tabLst>
            </a:pPr>
            <a:r>
              <a:rPr lang="ru-RU" altLang="ru-RU" sz="2000" dirty="0" smtClean="0">
                <a:solidFill>
                  <a:srgbClr val="00B0F0"/>
                </a:solidFill>
                <a:latin typeface="Franklin Gothic Book" pitchFamily="34" charset="0"/>
                <a:cs typeface="+mn-cs"/>
              </a:rPr>
              <a:t>И ЕЕ РЕШЕНИЕ</a:t>
            </a:r>
            <a:r>
              <a:rPr lang="ru-RU" altLang="ru-RU" sz="2000" dirty="0" smtClean="0">
                <a:solidFill>
                  <a:srgbClr val="57B991"/>
                </a:solidFill>
                <a:latin typeface="Franklin Gothic Book" pitchFamily="34" charset="0"/>
                <a:cs typeface="+mn-cs"/>
              </a:rPr>
              <a:t>.</a:t>
            </a:r>
            <a:endParaRPr lang="ru-RU" altLang="ru-RU" sz="2000" dirty="0">
              <a:solidFill>
                <a:srgbClr val="57B991"/>
              </a:solidFill>
              <a:latin typeface="Franklin Gothic Book" pitchFamily="34" charset="0"/>
              <a:cs typeface="+mn-cs"/>
            </a:endParaRPr>
          </a:p>
        </p:txBody>
      </p:sp>
      <p:cxnSp>
        <p:nvCxnSpPr>
          <p:cNvPr id="7" name="Прямая соединительная линия 6"/>
          <p:cNvCxnSpPr/>
          <p:nvPr/>
        </p:nvCxnSpPr>
        <p:spPr>
          <a:xfrm>
            <a:off x="3059832" y="4221088"/>
            <a:ext cx="1512168" cy="0"/>
          </a:xfrm>
          <a:prstGeom prst="line">
            <a:avLst/>
          </a:prstGeom>
          <a:ln w="28575">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3527884" y="4581128"/>
            <a:ext cx="1044116" cy="0"/>
          </a:xfrm>
          <a:prstGeom prst="line">
            <a:avLst/>
          </a:prstGeom>
          <a:ln w="28575">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Прямая соединительная линия 27"/>
          <p:cNvCxnSpPr/>
          <p:nvPr/>
        </p:nvCxnSpPr>
        <p:spPr>
          <a:xfrm>
            <a:off x="2231740" y="5229200"/>
            <a:ext cx="2340260" cy="0"/>
          </a:xfrm>
          <a:prstGeom prst="line">
            <a:avLst/>
          </a:prstGeom>
          <a:ln w="28575">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36" name="Прямоугольник 9"/>
          <p:cNvSpPr>
            <a:spLocks noChangeArrowheads="1"/>
          </p:cNvSpPr>
          <p:nvPr/>
        </p:nvSpPr>
        <p:spPr bwMode="auto">
          <a:xfrm>
            <a:off x="6943137" y="4091335"/>
            <a:ext cx="2110060" cy="1785937"/>
          </a:xfrm>
          <a:prstGeom prst="rect">
            <a:avLst/>
          </a:prstGeom>
          <a:noFill/>
          <a:ln w="38100" algn="ctr">
            <a:solidFill>
              <a:schemeClr val="tx2"/>
            </a:solidFill>
            <a:round/>
            <a:headEnd/>
            <a:tailEnd/>
          </a:ln>
          <a:extLst>
            <a:ext uri="{909E8E84-426E-40DD-AFC4-6F175D3DCCD1}">
              <a14:hiddenFill xmlns:a14="http://schemas.microsoft.com/office/drawing/2010/main">
                <a:solidFill>
                  <a:srgbClr val="FFFFFF"/>
                </a:solidFill>
              </a14:hiddenFill>
            </a:ext>
          </a:extLst>
        </p:spPr>
        <p:txBody>
          <a:bodyPr/>
          <a:lstStyle/>
          <a:p>
            <a:pPr marL="180975"/>
            <a:r>
              <a:rPr lang="ru-RU" altLang="ru-RU" b="1" i="1" dirty="0">
                <a:solidFill>
                  <a:srgbClr val="22228B"/>
                </a:solidFill>
                <a:cs typeface="msmincho" charset="0"/>
              </a:rPr>
              <a:t>Команда </a:t>
            </a:r>
            <a:r>
              <a:rPr lang="ru-RU" altLang="ru-RU" b="1" i="1" dirty="0" smtClean="0">
                <a:solidFill>
                  <a:srgbClr val="22228B"/>
                </a:solidFill>
                <a:cs typeface="msmincho" charset="0"/>
              </a:rPr>
              <a:t>144 А</a:t>
            </a:r>
          </a:p>
          <a:p>
            <a:pPr marL="180975"/>
            <a:r>
              <a:rPr lang="ru-RU" altLang="ru-RU" b="1" i="1" dirty="0" smtClean="0">
                <a:solidFill>
                  <a:srgbClr val="22228B"/>
                </a:solidFill>
                <a:cs typeface="msmincho" charset="0"/>
              </a:rPr>
              <a:t>Задача    </a:t>
            </a:r>
            <a:r>
              <a:rPr lang="ru-RU" altLang="ru-RU" b="1" i="1" dirty="0" smtClean="0">
                <a:solidFill>
                  <a:srgbClr val="FF9933"/>
                </a:solidFill>
                <a:cs typeface="msmincho" charset="0"/>
              </a:rPr>
              <a:t>1</a:t>
            </a:r>
            <a:r>
              <a:rPr lang="ru-RU" altLang="ru-RU" b="1" i="1" dirty="0" smtClean="0">
                <a:solidFill>
                  <a:srgbClr val="22228B"/>
                </a:solidFill>
                <a:cs typeface="msmincho" charset="0"/>
              </a:rPr>
              <a:t>.</a:t>
            </a:r>
            <a:r>
              <a:rPr lang="ru-RU" altLang="ru-RU" b="1" i="1" dirty="0" smtClean="0">
                <a:solidFill>
                  <a:srgbClr val="00B853"/>
                </a:solidFill>
                <a:cs typeface="msmincho" charset="0"/>
              </a:rPr>
              <a:t>2</a:t>
            </a:r>
          </a:p>
          <a:p>
            <a:endParaRPr lang="ru-RU" altLang="ru-RU" b="1" i="1" dirty="0" smtClean="0">
              <a:solidFill>
                <a:srgbClr val="22228B"/>
              </a:solidFill>
              <a:cs typeface="msmincho" charset="0"/>
            </a:endParaRPr>
          </a:p>
          <a:p>
            <a:r>
              <a:rPr lang="ru-RU" altLang="ru-RU" b="1" i="1" dirty="0" smtClean="0">
                <a:solidFill>
                  <a:srgbClr val="22228B"/>
                </a:solidFill>
                <a:cs typeface="msmincho" charset="0"/>
              </a:rPr>
              <a:t>Решение:_____________________</a:t>
            </a:r>
            <a:endParaRPr lang="ru-RU" altLang="ru-RU" sz="1600" dirty="0">
              <a:cs typeface="msmincho" charset="0"/>
            </a:endParaRPr>
          </a:p>
        </p:txBody>
      </p:sp>
      <p:sp>
        <p:nvSpPr>
          <p:cNvPr id="39" name="Номер слайда 5"/>
          <p:cNvSpPr>
            <a:spLocks noGrp="1"/>
          </p:cNvSpPr>
          <p:nvPr>
            <p:ph type="sldNum" sz="quarter" idx="12"/>
          </p:nvPr>
        </p:nvSpPr>
        <p:spPr>
          <a:xfrm>
            <a:off x="6553200" y="6356350"/>
            <a:ext cx="2133600" cy="365125"/>
          </a:xfrm>
        </p:spPr>
        <p:txBody>
          <a:bodyPr/>
          <a:lstStyle/>
          <a:p>
            <a:pPr>
              <a:defRPr/>
            </a:pPr>
            <a:fld id="{97B62DF3-D2B1-4402-98A3-AB14DD255245}" type="slidenum">
              <a:rPr lang="ru-RU" smtClean="0"/>
              <a:pPr>
                <a:defRPr/>
              </a:pPr>
              <a:t>6</a:t>
            </a:fld>
            <a:endParaRPr lang="ru-RU"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idx="1"/>
          </p:nvPr>
        </p:nvSpPr>
        <p:spPr>
          <a:xfrm>
            <a:off x="971600" y="2262226"/>
            <a:ext cx="7725544" cy="1958862"/>
          </a:xfrm>
        </p:spPr>
        <p:txBody>
          <a:bodyPr lIns="90000" tIns="46800" rIns="90000" bIns="46800">
            <a:normAutofit/>
          </a:bodyPr>
          <a:lstStyle/>
          <a:p>
            <a:pPr marL="90488" indent="0" eaLnBrk="1">
              <a:lnSpc>
                <a:spcPct val="100000"/>
              </a:lnSpc>
              <a:spcBef>
                <a:spcPts val="800"/>
              </a:spcBef>
              <a:spcAft>
                <a:spcPct val="0"/>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ru-RU" altLang="ru-RU" sz="2800" dirty="0" smtClean="0">
                <a:latin typeface="Franklin Gothic Book" pitchFamily="34" charset="0"/>
              </a:rPr>
              <a:t>По окончании каждого тура листы с решениями относятся жюри для проверки, </a:t>
            </a:r>
            <a:br>
              <a:rPr lang="ru-RU" altLang="ru-RU" sz="2800" dirty="0" smtClean="0">
                <a:latin typeface="Franklin Gothic Book" pitchFamily="34" charset="0"/>
              </a:rPr>
            </a:br>
            <a:r>
              <a:rPr lang="ru-RU" altLang="ru-RU" sz="2800" dirty="0" smtClean="0">
                <a:latin typeface="Franklin Gothic Book" pitchFamily="34" charset="0"/>
              </a:rPr>
              <a:t>а </a:t>
            </a:r>
            <a:r>
              <a:rPr lang="ru-RU" altLang="ru-RU" sz="2800" b="1" dirty="0" smtClean="0">
                <a:latin typeface="Franklin Gothic Book" pitchFamily="34" charset="0"/>
              </a:rPr>
              <a:t>Координатор</a:t>
            </a:r>
            <a:r>
              <a:rPr lang="ru-RU" altLang="ru-RU" sz="2800" dirty="0" smtClean="0">
                <a:latin typeface="Franklin Gothic Book" pitchFamily="34" charset="0"/>
              </a:rPr>
              <a:t> рассказывает командам решения задач этого тура.</a:t>
            </a:r>
          </a:p>
        </p:txBody>
      </p:sp>
      <p:sp>
        <p:nvSpPr>
          <p:cNvPr id="6" name="Номер слайда 5"/>
          <p:cNvSpPr>
            <a:spLocks noGrp="1"/>
          </p:cNvSpPr>
          <p:nvPr>
            <p:ph type="sldNum" sz="quarter" idx="12"/>
          </p:nvPr>
        </p:nvSpPr>
        <p:spPr/>
        <p:txBody>
          <a:bodyPr/>
          <a:lstStyle/>
          <a:p>
            <a:pPr>
              <a:defRPr/>
            </a:pPr>
            <a:fld id="{97B62DF3-D2B1-4402-98A3-AB14DD255245}" type="slidenum">
              <a:rPr lang="ru-RU" smtClean="0"/>
              <a:pPr>
                <a:defRPr/>
              </a:pPr>
              <a:t>7</a:t>
            </a:fld>
            <a:endParaRPr lang="ru-RU" dirty="0"/>
          </a:p>
        </p:txBody>
      </p:sp>
      <p:sp>
        <p:nvSpPr>
          <p:cNvPr id="9" name="Rectangle 1"/>
          <p:cNvSpPr>
            <a:spLocks noGrp="1" noChangeArrowheads="1"/>
          </p:cNvSpPr>
          <p:nvPr>
            <p:ph type="title"/>
          </p:nvPr>
        </p:nvSpPr>
        <p:spPr>
          <a:xfrm>
            <a:off x="1691680" y="179388"/>
            <a:ext cx="5380633" cy="1606550"/>
          </a:xfrm>
        </p:spPr>
        <p:txBody>
          <a:bodyPr lIns="90000" tIns="46800" rIns="90000" bIns="46800" anchor="b">
            <a:normAutofit/>
          </a:bodyPr>
          <a:lstStyle/>
          <a:p>
            <a:pP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Как проходит регата?</a:t>
            </a:r>
          </a:p>
        </p:txBody>
      </p:sp>
      <p:grpSp>
        <p:nvGrpSpPr>
          <p:cNvPr id="11" name="Группа 10"/>
          <p:cNvGrpSpPr/>
          <p:nvPr/>
        </p:nvGrpSpPr>
        <p:grpSpPr>
          <a:xfrm>
            <a:off x="0" y="0"/>
            <a:ext cx="9144000" cy="1224768"/>
            <a:chOff x="0" y="0"/>
            <a:chExt cx="9144000" cy="1224768"/>
          </a:xfrm>
        </p:grpSpPr>
        <p:sp>
          <p:nvSpPr>
            <p:cNvPr id="12" name="Прямоугольник 11"/>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3" name="Группа 12"/>
            <p:cNvGrpSpPr/>
            <p:nvPr/>
          </p:nvGrpSpPr>
          <p:grpSpPr>
            <a:xfrm>
              <a:off x="6276967" y="188640"/>
              <a:ext cx="2427629" cy="1036128"/>
              <a:chOff x="6276967" y="381274"/>
              <a:chExt cx="2427629" cy="1036128"/>
            </a:xfrm>
          </p:grpSpPr>
          <p:sp>
            <p:nvSpPr>
              <p:cNvPr id="16"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7" name="Picture 3" descr="gerb"/>
              <p:cNvPicPr>
                <a:picLocks noChangeAspect="1" noChangeArrowheads="1"/>
              </p:cNvPicPr>
              <p:nvPr/>
            </p:nvPicPr>
            <p:blipFill>
              <a:blip r:embed="rId3">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5" name="Picture 23" descr="C:\Users\Oleg\Desktop\Без имени-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Прямоугольник 17"/>
          <p:cNvSpPr/>
          <p:nvPr/>
        </p:nvSpPr>
        <p:spPr>
          <a:xfrm>
            <a:off x="293472" y="2262226"/>
            <a:ext cx="1034764" cy="923330"/>
          </a:xfrm>
          <a:prstGeom prst="rect">
            <a:avLst/>
          </a:prstGeom>
        </p:spPr>
        <p:txBody>
          <a:bodyPr wrap="square">
            <a:spAutoFit/>
          </a:bodyPr>
          <a:lstStyle/>
          <a:p>
            <a:pPr marL="106363" indent="0" eaLnBrk="1" hangingPunct="1">
              <a:spcBef>
                <a:spcPts val="0"/>
              </a:spcBef>
              <a:buClr>
                <a:srgbClr val="57B991"/>
              </a:buClr>
              <a:buSzPct val="45000"/>
            </a:pPr>
            <a:r>
              <a:rPr lang="ru-RU" altLang="ru-RU" sz="5400" b="1" dirty="0" smtClean="0">
                <a:solidFill>
                  <a:schemeClr val="tx2"/>
                </a:solidFill>
                <a:latin typeface="Stencil" pitchFamily="82" charset="0"/>
                <a:cs typeface="msmincho" charset="0"/>
              </a:rPr>
              <a:t>4</a:t>
            </a:r>
            <a:r>
              <a:rPr lang="en-US" altLang="ru-RU" sz="2800" b="1" dirty="0" smtClean="0">
                <a:solidFill>
                  <a:schemeClr val="tx2"/>
                </a:solidFill>
                <a:latin typeface="Stencil" pitchFamily="82" charset="0"/>
                <a:cs typeface="msmincho" charset="0"/>
              </a:rPr>
              <a:t>.</a:t>
            </a:r>
            <a:endParaRPr lang="ru-RU" altLang="ru-RU" sz="5400" b="1" dirty="0">
              <a:solidFill>
                <a:schemeClr val="tx2"/>
              </a:solidFill>
              <a:latin typeface="Times New Roman" pitchFamily="16" charset="0"/>
              <a:cs typeface="msmincho" charset="0"/>
            </a:endParaRPr>
          </a:p>
        </p:txBody>
      </p:sp>
      <p:sp>
        <p:nvSpPr>
          <p:cNvPr id="5" name="Прямоугольник 4"/>
          <p:cNvSpPr/>
          <p:nvPr/>
        </p:nvSpPr>
        <p:spPr>
          <a:xfrm>
            <a:off x="971600" y="4798730"/>
            <a:ext cx="7732996" cy="1354217"/>
          </a:xfrm>
          <a:prstGeom prst="rect">
            <a:avLst/>
          </a:prstGeom>
          <a:solidFill>
            <a:srgbClr val="57B991">
              <a:alpha val="21961"/>
            </a:srgbClr>
          </a:solidFill>
        </p:spPr>
        <p:txBody>
          <a:bodyPr wrap="square">
            <a:spAutoFit/>
          </a:bodyPr>
          <a:lstStyle/>
          <a:p>
            <a:pPr marL="90488" lvl="0" defTabSz="914400" fontAlgn="auto">
              <a:spcBef>
                <a:spcPts val="800"/>
              </a:spcBef>
              <a:buClrTx/>
              <a:buSzPct val="45000"/>
              <a:tabLst>
                <a:tab pos="90488"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ru-RU" altLang="ru-RU" sz="3200" b="1" dirty="0" smtClean="0">
                <a:solidFill>
                  <a:srgbClr val="57B991"/>
                </a:solidFill>
                <a:latin typeface="Calibri"/>
                <a:cs typeface="+mn-cs"/>
              </a:rPr>
              <a:t>!ВАЖНО</a:t>
            </a:r>
            <a:r>
              <a:rPr lang="ru-RU" altLang="ru-RU" sz="3200" b="1" dirty="0">
                <a:solidFill>
                  <a:srgbClr val="57B991"/>
                </a:solidFill>
                <a:latin typeface="Calibri"/>
                <a:cs typeface="+mn-cs"/>
              </a:rPr>
              <a:t>: </a:t>
            </a:r>
            <a:r>
              <a:rPr lang="ru-RU" altLang="ru-RU" sz="3200" b="1" dirty="0" smtClean="0">
                <a:solidFill>
                  <a:srgbClr val="00B853"/>
                </a:solidFill>
                <a:latin typeface="Calibri"/>
                <a:cs typeface="+mn-cs"/>
              </a:rPr>
              <a:t/>
            </a:r>
            <a:br>
              <a:rPr lang="ru-RU" altLang="ru-RU" sz="3200" b="1" dirty="0" smtClean="0">
                <a:solidFill>
                  <a:srgbClr val="00B853"/>
                </a:solidFill>
                <a:latin typeface="Calibri"/>
                <a:cs typeface="+mn-cs"/>
              </a:rPr>
            </a:br>
            <a:r>
              <a:rPr lang="ru-RU" altLang="ru-RU" sz="2500" dirty="0" smtClean="0">
                <a:solidFill>
                  <a:prstClr val="black"/>
                </a:solidFill>
                <a:latin typeface="Franklin Gothic Book" pitchFamily="34" charset="0"/>
                <a:cs typeface="+mn-cs"/>
              </a:rPr>
              <a:t>при </a:t>
            </a:r>
            <a:r>
              <a:rPr lang="ru-RU" altLang="ru-RU" sz="2500" dirty="0">
                <a:solidFill>
                  <a:prstClr val="black"/>
                </a:solidFill>
                <a:latin typeface="Franklin Gothic Book" pitchFamily="34" charset="0"/>
                <a:cs typeface="+mn-cs"/>
              </a:rPr>
              <a:t>проверке оценивается </a:t>
            </a:r>
            <a:r>
              <a:rPr lang="ru-RU" altLang="ru-RU" sz="2500" b="1" dirty="0">
                <a:solidFill>
                  <a:prstClr val="black"/>
                </a:solidFill>
                <a:latin typeface="Franklin Gothic Book" pitchFamily="34" charset="0"/>
                <a:cs typeface="+mn-cs"/>
              </a:rPr>
              <a:t>полное решение задачи</a:t>
            </a:r>
            <a:r>
              <a:rPr lang="ru-RU" altLang="ru-RU" sz="2500" dirty="0">
                <a:solidFill>
                  <a:prstClr val="black"/>
                </a:solidFill>
                <a:latin typeface="Franklin Gothic Book" pitchFamily="34" charset="0"/>
                <a:cs typeface="+mn-cs"/>
              </a:rPr>
              <a:t>, </a:t>
            </a:r>
            <a:r>
              <a:rPr lang="ru-RU" altLang="ru-RU" sz="2500" dirty="0" smtClean="0">
                <a:solidFill>
                  <a:prstClr val="black"/>
                </a:solidFill>
                <a:latin typeface="Franklin Gothic Book" pitchFamily="34" charset="0"/>
                <a:cs typeface="+mn-cs"/>
              </a:rPr>
              <a:t/>
            </a:r>
            <a:br>
              <a:rPr lang="ru-RU" altLang="ru-RU" sz="2500" dirty="0" smtClean="0">
                <a:solidFill>
                  <a:prstClr val="black"/>
                </a:solidFill>
                <a:latin typeface="Franklin Gothic Book" pitchFamily="34" charset="0"/>
                <a:cs typeface="+mn-cs"/>
              </a:rPr>
            </a:br>
            <a:r>
              <a:rPr lang="ru-RU" altLang="ru-RU" sz="2500" dirty="0" smtClean="0">
                <a:solidFill>
                  <a:prstClr val="black"/>
                </a:solidFill>
                <a:latin typeface="Franklin Gothic Book" pitchFamily="34" charset="0"/>
                <a:cs typeface="+mn-cs"/>
              </a:rPr>
              <a:t>а </a:t>
            </a:r>
            <a:r>
              <a:rPr lang="ru-RU" altLang="ru-RU" sz="2500" dirty="0">
                <a:solidFill>
                  <a:prstClr val="black"/>
                </a:solidFill>
                <a:latin typeface="Franklin Gothic Book" pitchFamily="34" charset="0"/>
                <a:cs typeface="+mn-cs"/>
              </a:rPr>
              <a:t>не только ответ.</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idx="1"/>
          </p:nvPr>
        </p:nvSpPr>
        <p:spPr>
          <a:xfrm>
            <a:off x="1043608" y="2204864"/>
            <a:ext cx="7653536" cy="1152128"/>
          </a:xfrm>
        </p:spPr>
        <p:txBody>
          <a:bodyPr lIns="90000" tIns="46800" rIns="90000" bIns="46800">
            <a:normAutofit/>
          </a:bodyPr>
          <a:lstStyle/>
          <a:p>
            <a:pPr marL="90488" indent="0" eaLnBrk="1">
              <a:lnSpc>
                <a:spcPct val="100000"/>
              </a:lnSpc>
              <a:spcBef>
                <a:spcPts val="800"/>
              </a:spcBef>
              <a:spcAft>
                <a:spcPct val="0"/>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ru-RU" altLang="ru-RU" sz="2800" dirty="0" smtClean="0">
                <a:latin typeface="Franklin Gothic Book" pitchFamily="34" charset="0"/>
              </a:rPr>
              <a:t>По мере завершения проверки, результаты команд по каждой из задач выносятся на доску. </a:t>
            </a:r>
          </a:p>
          <a:p>
            <a:pPr marL="90488" indent="0" eaLnBrk="1">
              <a:lnSpc>
                <a:spcPct val="100000"/>
              </a:lnSpc>
              <a:spcBef>
                <a:spcPts val="800"/>
              </a:spcBef>
              <a:spcAft>
                <a:spcPct val="0"/>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endParaRPr lang="ru-RU" altLang="ru-RU" dirty="0"/>
          </a:p>
        </p:txBody>
      </p:sp>
      <p:sp>
        <p:nvSpPr>
          <p:cNvPr id="6" name="Номер слайда 5"/>
          <p:cNvSpPr>
            <a:spLocks noGrp="1"/>
          </p:cNvSpPr>
          <p:nvPr>
            <p:ph type="sldNum" sz="quarter" idx="12"/>
          </p:nvPr>
        </p:nvSpPr>
        <p:spPr/>
        <p:txBody>
          <a:bodyPr/>
          <a:lstStyle/>
          <a:p>
            <a:pPr>
              <a:defRPr/>
            </a:pPr>
            <a:fld id="{97B62DF3-D2B1-4402-98A3-AB14DD255245}" type="slidenum">
              <a:rPr lang="ru-RU" smtClean="0"/>
              <a:pPr>
                <a:defRPr/>
              </a:pPr>
              <a:t>8</a:t>
            </a:fld>
            <a:endParaRPr lang="ru-RU"/>
          </a:p>
        </p:txBody>
      </p:sp>
      <p:pic>
        <p:nvPicPr>
          <p:cNvPr id="1249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338" y="3676194"/>
            <a:ext cx="3672408" cy="245503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1"/>
          <p:cNvSpPr>
            <a:spLocks noGrp="1" noChangeArrowheads="1"/>
          </p:cNvSpPr>
          <p:nvPr>
            <p:ph type="title"/>
          </p:nvPr>
        </p:nvSpPr>
        <p:spPr>
          <a:xfrm>
            <a:off x="1763688" y="179388"/>
            <a:ext cx="5308625" cy="1606550"/>
          </a:xfrm>
        </p:spPr>
        <p:txBody>
          <a:bodyPr lIns="90000" tIns="46800" rIns="90000" bIns="46800" anchor="b">
            <a:normAutofit/>
          </a:bodyPr>
          <a:lstStyle/>
          <a:p>
            <a:pPr>
              <a:buSzPct val="45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Как проходит регата?</a:t>
            </a:r>
          </a:p>
        </p:txBody>
      </p:sp>
      <p:grpSp>
        <p:nvGrpSpPr>
          <p:cNvPr id="11" name="Группа 10"/>
          <p:cNvGrpSpPr/>
          <p:nvPr/>
        </p:nvGrpSpPr>
        <p:grpSpPr>
          <a:xfrm>
            <a:off x="0" y="0"/>
            <a:ext cx="9144000" cy="1224768"/>
            <a:chOff x="0" y="0"/>
            <a:chExt cx="9144000" cy="1224768"/>
          </a:xfrm>
        </p:grpSpPr>
        <p:sp>
          <p:nvSpPr>
            <p:cNvPr id="12" name="Прямоугольник 11"/>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3" name="Группа 12"/>
            <p:cNvGrpSpPr/>
            <p:nvPr/>
          </p:nvGrpSpPr>
          <p:grpSpPr>
            <a:xfrm>
              <a:off x="6276967" y="188640"/>
              <a:ext cx="2427629" cy="1036128"/>
              <a:chOff x="6276967" y="381274"/>
              <a:chExt cx="2427629" cy="1036128"/>
            </a:xfrm>
          </p:grpSpPr>
          <p:sp>
            <p:nvSpPr>
              <p:cNvPr id="16"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7" name="Picture 3" descr="gerb"/>
              <p:cNvPicPr>
                <a:picLocks noChangeAspect="1" noChangeArrowheads="1"/>
              </p:cNvPicPr>
              <p:nvPr/>
            </p:nvPicPr>
            <p:blipFill>
              <a:blip r:embed="rId4">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5" name="Picture 23" descr="C:\Users\Oleg\Desktop\Без имени-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Прямоугольник 17"/>
          <p:cNvSpPr/>
          <p:nvPr/>
        </p:nvSpPr>
        <p:spPr>
          <a:xfrm>
            <a:off x="293472" y="2262226"/>
            <a:ext cx="1034764" cy="923330"/>
          </a:xfrm>
          <a:prstGeom prst="rect">
            <a:avLst/>
          </a:prstGeom>
        </p:spPr>
        <p:txBody>
          <a:bodyPr wrap="square">
            <a:spAutoFit/>
          </a:bodyPr>
          <a:lstStyle/>
          <a:p>
            <a:pPr marL="106363" indent="0" eaLnBrk="1" hangingPunct="1">
              <a:spcBef>
                <a:spcPts val="0"/>
              </a:spcBef>
              <a:buClr>
                <a:srgbClr val="57B991"/>
              </a:buClr>
              <a:buSzPct val="45000"/>
            </a:pPr>
            <a:r>
              <a:rPr lang="ru-RU" altLang="ru-RU" sz="5400" b="1" dirty="0" smtClean="0">
                <a:solidFill>
                  <a:schemeClr val="tx2"/>
                </a:solidFill>
                <a:latin typeface="Stencil" pitchFamily="82" charset="0"/>
                <a:cs typeface="msmincho" charset="0"/>
              </a:rPr>
              <a:t>5</a:t>
            </a:r>
            <a:r>
              <a:rPr lang="en-US" altLang="ru-RU" sz="2800" b="1" dirty="0" smtClean="0">
                <a:solidFill>
                  <a:schemeClr val="tx2"/>
                </a:solidFill>
                <a:latin typeface="Stencil" pitchFamily="82" charset="0"/>
                <a:cs typeface="msmincho" charset="0"/>
              </a:rPr>
              <a:t>.</a:t>
            </a:r>
            <a:endParaRPr lang="ru-RU" altLang="ru-RU" sz="5400" b="1" dirty="0">
              <a:solidFill>
                <a:schemeClr val="tx2"/>
              </a:solidFill>
              <a:latin typeface="Times New Roman" pitchFamily="16" charset="0"/>
              <a:cs typeface="msmincho" charset="0"/>
            </a:endParaRPr>
          </a:p>
        </p:txBody>
      </p:sp>
    </p:spTree>
    <p:extLst>
      <p:ext uri="{BB962C8B-B14F-4D97-AF65-F5344CB8AC3E}">
        <p14:creationId xmlns:p14="http://schemas.microsoft.com/office/powerpoint/2010/main" val="214668040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5" name="Прямоугольник 24"/>
              <p:cNvSpPr/>
              <p:nvPr/>
            </p:nvSpPr>
            <p:spPr>
              <a:xfrm>
                <a:off x="490997" y="3717032"/>
                <a:ext cx="648072" cy="3669594"/>
              </a:xfrm>
              <a:prstGeom prst="rect">
                <a:avLst/>
              </a:prstGeom>
            </p:spPr>
            <p:txBody>
              <a:bodyPr wrap="square">
                <a:spAutoFit/>
              </a:bodyPr>
              <a:lstStyle/>
              <a:p>
                <a:pPr marL="90488" lvl="0" defTabSz="914400" fontAlgn="auto">
                  <a:spcBef>
                    <a:spcPts val="800"/>
                  </a:spcBef>
                  <a:buClrTx/>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14:m>
                  <m:oMathPara xmlns:m="http://schemas.openxmlformats.org/officeDocument/2006/math">
                    <m:oMathParaPr>
                      <m:jc m:val="centerGroup"/>
                    </m:oMathParaPr>
                    <m:oMath xmlns:m="http://schemas.openxmlformats.org/officeDocument/2006/math">
                      <m:nary>
                        <m:naryPr>
                          <m:chr m:val="∑"/>
                          <m:subHide m:val="on"/>
                          <m:supHide m:val="on"/>
                          <m:ctrlPr>
                            <a:rPr lang="ru-RU" altLang="ru-RU" sz="9600" i="1" dirty="0" smtClean="0">
                              <a:solidFill>
                                <a:srgbClr val="57B991"/>
                              </a:solidFill>
                              <a:latin typeface="Cambria Math"/>
                              <a:cs typeface="+mn-cs"/>
                            </a:rPr>
                          </m:ctrlPr>
                        </m:naryPr>
                        <m:sub/>
                        <m:sup/>
                        <m:e>
                          <m:r>
                            <a:rPr lang="ru-RU" altLang="ru-RU" sz="9600" b="0" i="1" dirty="0" smtClean="0">
                              <a:solidFill>
                                <a:schemeClr val="bg1"/>
                              </a:solidFill>
                              <a:latin typeface="Cambria Math"/>
                              <a:cs typeface="+mn-cs"/>
                            </a:rPr>
                            <m:t>б.</m:t>
                          </m:r>
                        </m:e>
                      </m:nary>
                    </m:oMath>
                  </m:oMathPara>
                </a14:m>
                <a:endParaRPr lang="ru-RU" altLang="ru-RU" sz="4400" dirty="0">
                  <a:solidFill>
                    <a:prstClr val="black"/>
                  </a:solidFill>
                  <a:latin typeface="Franklin Gothic Book" pitchFamily="34" charset="0"/>
                  <a:cs typeface="+mn-cs"/>
                </a:endParaRPr>
              </a:p>
            </p:txBody>
          </p:sp>
        </mc:Choice>
        <mc:Fallback xmlns="">
          <p:sp>
            <p:nvSpPr>
              <p:cNvPr id="25" name="Прямоугольник 24"/>
              <p:cNvSpPr>
                <a:spLocks noRot="1" noChangeAspect="1" noMove="1" noResize="1" noEditPoints="1" noAdjustHandles="1" noChangeArrowheads="1" noChangeShapeType="1" noTextEdit="1"/>
              </p:cNvSpPr>
              <p:nvPr/>
            </p:nvSpPr>
            <p:spPr>
              <a:xfrm>
                <a:off x="490997" y="3717032"/>
                <a:ext cx="648072" cy="3669594"/>
              </a:xfrm>
              <a:prstGeom prst="rect">
                <a:avLst/>
              </a:prstGeom>
              <a:blipFill rotWithShape="1">
                <a:blip r:embed="rId3"/>
                <a:stretch>
                  <a:fillRect r="-340566"/>
                </a:stretch>
              </a:blipFill>
            </p:spPr>
            <p:txBody>
              <a:bodyPr/>
              <a:lstStyle/>
              <a:p>
                <a:r>
                  <a:rPr lang="ru-RU">
                    <a:noFill/>
                  </a:rPr>
                  <a:t> </a:t>
                </a:r>
              </a:p>
            </p:txBody>
          </p:sp>
        </mc:Fallback>
      </mc:AlternateContent>
      <p:sp>
        <p:nvSpPr>
          <p:cNvPr id="16387" name="Rectangle 2"/>
          <p:cNvSpPr>
            <a:spLocks noGrp="1" noChangeArrowheads="1"/>
          </p:cNvSpPr>
          <p:nvPr>
            <p:ph idx="1"/>
          </p:nvPr>
        </p:nvSpPr>
        <p:spPr>
          <a:xfrm>
            <a:off x="395536" y="2132857"/>
            <a:ext cx="8748464" cy="1368152"/>
          </a:xfrm>
        </p:spPr>
        <p:txBody>
          <a:bodyPr lIns="90000" tIns="46800" rIns="90000" bIns="46800">
            <a:normAutofit lnSpcReduction="10000"/>
          </a:bodyPr>
          <a:lstStyle/>
          <a:p>
            <a:pPr marL="90488" indent="0" eaLnBrk="1">
              <a:lnSpc>
                <a:spcPct val="100000"/>
              </a:lnSpc>
              <a:spcBef>
                <a:spcPts val="800"/>
              </a:spcBef>
              <a:spcAft>
                <a:spcPct val="0"/>
              </a:spcAft>
              <a:buClrTx/>
              <a:buSzPct val="45000"/>
              <a:buFontTx/>
              <a:buNone/>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ru-RU" altLang="ru-RU" sz="2800" dirty="0" smtClean="0">
                <a:latin typeface="Franklin Gothic Book" pitchFamily="34" charset="0"/>
              </a:rPr>
              <a:t>Команды-победители и призеры регаты определяются по сумме баллов, набранных каждой командой во всех турах.</a:t>
            </a:r>
          </a:p>
        </p:txBody>
      </p:sp>
      <p:sp>
        <p:nvSpPr>
          <p:cNvPr id="9" name="Rectangle 1"/>
          <p:cNvSpPr>
            <a:spLocks noGrp="1" noChangeArrowheads="1"/>
          </p:cNvSpPr>
          <p:nvPr>
            <p:ph type="title"/>
          </p:nvPr>
        </p:nvSpPr>
        <p:spPr>
          <a:xfrm>
            <a:off x="1309196" y="1162938"/>
            <a:ext cx="6381589" cy="837008"/>
          </a:xfrm>
        </p:spPr>
        <p:txBody>
          <a:bodyPr lIns="90000" tIns="46800" rIns="90000" bIns="46800" anchor="b">
            <a:noAutofit/>
          </a:bodyPr>
          <a:lstStyle/>
          <a:p>
            <a:pPr eaLnBrk="1">
              <a:lnSpc>
                <a:spcPct val="100000"/>
              </a:lnSpc>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dirty="0" smtClean="0">
                <a:solidFill>
                  <a:srgbClr val="57B991"/>
                </a:solidFill>
                <a:latin typeface="Franklin Gothic Book" pitchFamily="34" charset="0"/>
              </a:rPr>
              <a:t>Кто победитель?</a:t>
            </a:r>
          </a:p>
        </p:txBody>
      </p:sp>
      <p:grpSp>
        <p:nvGrpSpPr>
          <p:cNvPr id="11" name="Группа 10"/>
          <p:cNvGrpSpPr/>
          <p:nvPr/>
        </p:nvGrpSpPr>
        <p:grpSpPr>
          <a:xfrm>
            <a:off x="0" y="0"/>
            <a:ext cx="9144000" cy="1224768"/>
            <a:chOff x="0" y="0"/>
            <a:chExt cx="9144000" cy="1224768"/>
          </a:xfrm>
        </p:grpSpPr>
        <p:sp>
          <p:nvSpPr>
            <p:cNvPr id="12" name="Прямоугольник 11"/>
            <p:cNvSpPr/>
            <p:nvPr/>
          </p:nvSpPr>
          <p:spPr>
            <a:xfrm>
              <a:off x="0" y="0"/>
              <a:ext cx="9144000" cy="4380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13" name="Группа 12"/>
            <p:cNvGrpSpPr/>
            <p:nvPr/>
          </p:nvGrpSpPr>
          <p:grpSpPr>
            <a:xfrm>
              <a:off x="6276967" y="188640"/>
              <a:ext cx="2427629" cy="1036128"/>
              <a:chOff x="6276967" y="381274"/>
              <a:chExt cx="2427629" cy="1036128"/>
            </a:xfrm>
          </p:grpSpPr>
          <p:sp>
            <p:nvSpPr>
              <p:cNvPr id="16" name="TextBox 4"/>
              <p:cNvSpPr txBox="1">
                <a:spLocks noChangeArrowheads="1"/>
              </p:cNvSpPr>
              <p:nvPr/>
            </p:nvSpPr>
            <p:spPr bwMode="auto">
              <a:xfrm>
                <a:off x="6276967" y="630687"/>
                <a:ext cx="143285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r"/>
                <a:r>
                  <a:rPr lang="ru-RU" altLang="ru-RU" sz="1400" b="1" dirty="0">
                    <a:solidFill>
                      <a:schemeClr val="accent1"/>
                    </a:solidFill>
                    <a:latin typeface="Franklin Gothic Book" pitchFamily="34" charset="0"/>
                    <a:cs typeface="msmincho" charset="0"/>
                  </a:rPr>
                  <a:t>г. Омск    </a:t>
                </a:r>
                <a:r>
                  <a:rPr lang="ru-RU" altLang="ru-RU" sz="1400" b="1" dirty="0" smtClean="0">
                    <a:solidFill>
                      <a:schemeClr val="accent1"/>
                    </a:solidFill>
                    <a:latin typeface="Franklin Gothic Book" pitchFamily="34" charset="0"/>
                    <a:cs typeface="msmincho" charset="0"/>
                  </a:rPr>
                  <a:t/>
                </a:r>
                <a:br>
                  <a:rPr lang="ru-RU" altLang="ru-RU" sz="1400" b="1" dirty="0" smtClean="0">
                    <a:solidFill>
                      <a:schemeClr val="accent1"/>
                    </a:solidFill>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Лицей </a:t>
                </a:r>
                <a:r>
                  <a:rPr lang="ru-RU" altLang="ru-RU" sz="1400" b="1" dirty="0">
                    <a:solidFill>
                      <a:schemeClr val="accent1"/>
                    </a:solidFill>
                    <a:latin typeface="Franklin Gothic Book" pitchFamily="34" charset="0"/>
                    <a:cs typeface="msmincho" charset="0"/>
                  </a:rPr>
                  <a:t>№ 64</a:t>
                </a:r>
              </a:p>
            </p:txBody>
          </p:sp>
          <p:pic>
            <p:nvPicPr>
              <p:cNvPr id="17" name="Picture 3" descr="gerb"/>
              <p:cNvPicPr>
                <a:picLocks noChangeAspect="1" noChangeArrowheads="1"/>
              </p:cNvPicPr>
              <p:nvPr/>
            </p:nvPicPr>
            <p:blipFill>
              <a:blip r:embed="rId4">
                <a:extLst>
                  <a:ext uri="{28A0092B-C50C-407E-A947-70E740481C1C}">
                    <a14:useLocalDpi xmlns:a14="http://schemas.microsoft.com/office/drawing/2010/main" val="0"/>
                  </a:ext>
                </a:extLst>
              </a:blip>
              <a:srcRect l="10811" t="6195" r="11711" b="4425"/>
              <a:stretch>
                <a:fillRect/>
              </a:stretch>
            </p:blipFill>
            <p:spPr bwMode="auto">
              <a:xfrm>
                <a:off x="7791961" y="381274"/>
                <a:ext cx="912635" cy="1036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TextBox 4"/>
            <p:cNvSpPr txBox="1">
              <a:spLocks noChangeArrowheads="1"/>
            </p:cNvSpPr>
            <p:nvPr/>
          </p:nvSpPr>
          <p:spPr bwMode="auto">
            <a:xfrm>
              <a:off x="1202167" y="425710"/>
              <a:ext cx="300037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ru-RU" altLang="ru-RU" sz="1400" b="1" dirty="0" smtClean="0">
                  <a:solidFill>
                    <a:schemeClr val="accent1"/>
                  </a:solidFill>
                  <a:latin typeface="Franklin Gothic Book" pitchFamily="34" charset="0"/>
                  <a:cs typeface="msmincho" charset="0"/>
                </a:rPr>
                <a:t>Математическая</a:t>
              </a:r>
              <a:r>
                <a:rPr lang="ru-RU" altLang="ru-RU" sz="1400" b="1" dirty="0" smtClean="0">
                  <a:latin typeface="Franklin Gothic Book" pitchFamily="34" charset="0"/>
                  <a:cs typeface="msmincho" charset="0"/>
                </a:rPr>
                <a:t/>
              </a:r>
              <a:br>
                <a:rPr lang="ru-RU" altLang="ru-RU" sz="1400" b="1" dirty="0" smtClean="0">
                  <a:latin typeface="Franklin Gothic Book" pitchFamily="34" charset="0"/>
                  <a:cs typeface="msmincho" charset="0"/>
                </a:rPr>
              </a:br>
              <a:r>
                <a:rPr lang="ru-RU" altLang="ru-RU" sz="1400" b="1" dirty="0" smtClean="0">
                  <a:solidFill>
                    <a:schemeClr val="accent1"/>
                  </a:solidFill>
                  <a:latin typeface="Franklin Gothic Book" pitchFamily="34" charset="0"/>
                  <a:cs typeface="msmincho" charset="0"/>
                </a:rPr>
                <a:t>регата</a:t>
              </a:r>
              <a:endParaRPr lang="ru-RU" altLang="ru-RU" sz="1400" b="1" i="1" dirty="0">
                <a:solidFill>
                  <a:schemeClr val="accent1"/>
                </a:solidFill>
                <a:latin typeface="Franklin Gothic Book" pitchFamily="34" charset="0"/>
                <a:cs typeface="msmincho" charset="0"/>
              </a:endParaRPr>
            </a:p>
          </p:txBody>
        </p:sp>
        <p:pic>
          <p:nvPicPr>
            <p:cNvPr id="15" name="Picture 23" descr="C:\Users\Oleg\Desktop\Без имени-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543" y="219026"/>
              <a:ext cx="996361" cy="781357"/>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Прямоугольник 19"/>
          <p:cNvSpPr/>
          <p:nvPr/>
        </p:nvSpPr>
        <p:spPr>
          <a:xfrm>
            <a:off x="2929626" y="4823594"/>
            <a:ext cx="954445" cy="4990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Franklin Gothic Book" pitchFamily="34" charset="0"/>
              </a:rPr>
              <a:t>Тур 2</a:t>
            </a:r>
            <a:endParaRPr lang="ru-RU" dirty="0">
              <a:latin typeface="Franklin Gothic Book" pitchFamily="34" charset="0"/>
            </a:endParaRPr>
          </a:p>
        </p:txBody>
      </p:sp>
      <p:sp>
        <p:nvSpPr>
          <p:cNvPr id="21" name="Прямоугольник 20"/>
          <p:cNvSpPr/>
          <p:nvPr/>
        </p:nvSpPr>
        <p:spPr>
          <a:xfrm>
            <a:off x="2755786" y="5399658"/>
            <a:ext cx="1119587" cy="50405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Franklin Gothic Book" pitchFamily="34" charset="0"/>
              </a:rPr>
              <a:t>Тур 3</a:t>
            </a:r>
            <a:endParaRPr lang="ru-RU" dirty="0">
              <a:latin typeface="Franklin Gothic Book" pitchFamily="34" charset="0"/>
            </a:endParaRPr>
          </a:p>
        </p:txBody>
      </p:sp>
      <p:sp>
        <p:nvSpPr>
          <p:cNvPr id="22" name="Прямоугольник 21"/>
          <p:cNvSpPr/>
          <p:nvPr/>
        </p:nvSpPr>
        <p:spPr>
          <a:xfrm>
            <a:off x="2416872" y="5975722"/>
            <a:ext cx="1467199" cy="5610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Franklin Gothic Book" pitchFamily="34" charset="0"/>
              </a:rPr>
              <a:t>Тур 4</a:t>
            </a:r>
            <a:endParaRPr lang="ru-RU" dirty="0">
              <a:latin typeface="Franklin Gothic Book" pitchFamily="34" charset="0"/>
            </a:endParaRPr>
          </a:p>
        </p:txBody>
      </p:sp>
      <p:sp>
        <p:nvSpPr>
          <p:cNvPr id="26" name="Прямоугольник 25"/>
          <p:cNvSpPr/>
          <p:nvPr/>
        </p:nvSpPr>
        <p:spPr>
          <a:xfrm>
            <a:off x="539552" y="3768783"/>
            <a:ext cx="5090726" cy="400110"/>
          </a:xfrm>
          <a:prstGeom prst="rect">
            <a:avLst/>
          </a:prstGeom>
        </p:spPr>
        <p:txBody>
          <a:bodyPr wrap="square">
            <a:spAutoFit/>
          </a:bodyPr>
          <a:lstStyle/>
          <a:p>
            <a:pPr marL="90488" lvl="0" defTabSz="914400" fontAlgn="auto">
              <a:spcBef>
                <a:spcPts val="800"/>
              </a:spcBef>
              <a:buClrTx/>
              <a:buSzPct val="45000"/>
              <a:tabLst>
                <a:tab pos="431800" algn="l"/>
                <a:tab pos="536575" algn="l"/>
                <a:tab pos="985838" algn="l"/>
                <a:tab pos="1435100" algn="l"/>
                <a:tab pos="1884363" algn="l"/>
                <a:tab pos="2333625" algn="l"/>
                <a:tab pos="2782888" algn="l"/>
                <a:tab pos="3232150" algn="l"/>
                <a:tab pos="3681413" algn="l"/>
                <a:tab pos="4130675" algn="l"/>
                <a:tab pos="4579938" algn="l"/>
                <a:tab pos="5029200" algn="l"/>
                <a:tab pos="5478463" algn="l"/>
                <a:tab pos="5927725" algn="l"/>
                <a:tab pos="6376988" algn="l"/>
                <a:tab pos="6826250" algn="l"/>
                <a:tab pos="7275513" algn="l"/>
                <a:tab pos="7724775" algn="l"/>
                <a:tab pos="8174038" algn="l"/>
                <a:tab pos="8623300" algn="l"/>
                <a:tab pos="9072563" algn="l"/>
              </a:tabLst>
            </a:pPr>
            <a:r>
              <a:rPr lang="ru-RU" altLang="ru-RU" sz="2000" b="1" dirty="0" smtClean="0">
                <a:solidFill>
                  <a:srgbClr val="57B991"/>
                </a:solidFill>
                <a:latin typeface="Franklin Gothic Book" pitchFamily="34" charset="0"/>
                <a:cs typeface="+mn-cs"/>
              </a:rPr>
              <a:t>баллов команды за каждый тур </a:t>
            </a:r>
            <a:endParaRPr lang="ru-RU" altLang="ru-RU" sz="2400" b="1" dirty="0">
              <a:solidFill>
                <a:srgbClr val="57B991"/>
              </a:solidFill>
              <a:latin typeface="Franklin Gothic Book" pitchFamily="34" charset="0"/>
              <a:cs typeface="+mn-cs"/>
            </a:endParaRPr>
          </a:p>
        </p:txBody>
      </p:sp>
      <p:sp>
        <p:nvSpPr>
          <p:cNvPr id="19" name="Прямоугольник 18"/>
          <p:cNvSpPr/>
          <p:nvPr/>
        </p:nvSpPr>
        <p:spPr>
          <a:xfrm>
            <a:off x="3049954" y="4328812"/>
            <a:ext cx="834117" cy="40344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atin typeface="Franklin Gothic Book" pitchFamily="34" charset="0"/>
              </a:rPr>
              <a:t>Тур 1</a:t>
            </a:r>
            <a:endParaRPr lang="ru-RU" dirty="0">
              <a:latin typeface="Franklin Gothic Book" pitchFamily="34" charset="0"/>
            </a:endParaRPr>
          </a:p>
        </p:txBody>
      </p:sp>
      <p:sp>
        <p:nvSpPr>
          <p:cNvPr id="3" name="Прямоугольник 2"/>
          <p:cNvSpPr/>
          <p:nvPr/>
        </p:nvSpPr>
        <p:spPr>
          <a:xfrm>
            <a:off x="4902442" y="4937993"/>
            <a:ext cx="3720787" cy="923330"/>
          </a:xfrm>
          <a:prstGeom prst="rect">
            <a:avLst/>
          </a:prstGeom>
        </p:spPr>
        <p:txBody>
          <a:bodyPr wrap="square">
            <a:spAutoFit/>
          </a:bodyPr>
          <a:lstStyle/>
          <a:p>
            <a:r>
              <a:rPr lang="ru-RU" dirty="0" smtClean="0">
                <a:solidFill>
                  <a:srgbClr val="57B991"/>
                </a:solidFill>
                <a:latin typeface="Franklin Gothic Book" pitchFamily="34" charset="0"/>
              </a:rPr>
              <a:t>Заметим</a:t>
            </a:r>
            <a:r>
              <a:rPr lang="ru-RU" dirty="0">
                <a:solidFill>
                  <a:srgbClr val="57B991"/>
                </a:solidFill>
                <a:latin typeface="Franklin Gothic Book" pitchFamily="34" charset="0"/>
              </a:rPr>
              <a:t>, что «стоимость» последнего тура намного больше «стоимости» первого.</a:t>
            </a:r>
          </a:p>
        </p:txBody>
      </p:sp>
      <p:pic>
        <p:nvPicPr>
          <p:cNvPr id="7172" name="Picture 4" descr="https://image.freepik.com/free-icon/no-translate-detected_318-63050.jpg"/>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37700" y="3347693"/>
            <a:ext cx="821200" cy="8212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uploads.webflow.com/53e2784d3935b8b012cead4b/5458cf3dfa2d0c453324a86a_icon_50349.png"/>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91098" y="3316859"/>
            <a:ext cx="971738" cy="971738"/>
          </a:xfrm>
          <a:prstGeom prst="rect">
            <a:avLst/>
          </a:prstGeom>
          <a:noFill/>
          <a:extLst>
            <a:ext uri="{909E8E84-426E-40DD-AFC4-6F175D3DCCD1}">
              <a14:hiddenFill xmlns:a14="http://schemas.microsoft.com/office/drawing/2010/main">
                <a:solidFill>
                  <a:srgbClr val="FFFFFF"/>
                </a:solidFill>
              </a14:hiddenFill>
            </a:ext>
          </a:extLst>
        </p:spPr>
      </p:pic>
      <p:sp>
        <p:nvSpPr>
          <p:cNvPr id="27" name="Прямоугольник 26"/>
          <p:cNvSpPr/>
          <p:nvPr/>
        </p:nvSpPr>
        <p:spPr>
          <a:xfrm flipH="1">
            <a:off x="4603631" y="4975818"/>
            <a:ext cx="432048" cy="707886"/>
          </a:xfrm>
          <a:prstGeom prst="rect">
            <a:avLst/>
          </a:prstGeom>
        </p:spPr>
        <p:txBody>
          <a:bodyPr wrap="square">
            <a:spAutoFit/>
          </a:bodyPr>
          <a:lstStyle/>
          <a:p>
            <a:r>
              <a:rPr lang="ru-RU" sz="4000" b="1" dirty="0">
                <a:solidFill>
                  <a:srgbClr val="57B991"/>
                </a:solidFill>
                <a:latin typeface="Franklin Gothic Book" pitchFamily="34" charset="0"/>
              </a:rPr>
              <a:t>!</a:t>
            </a:r>
            <a:endParaRPr lang="ru-RU" dirty="0"/>
          </a:p>
        </p:txBody>
      </p:sp>
      <p:sp>
        <p:nvSpPr>
          <p:cNvPr id="32" name="Полилиния 31"/>
          <p:cNvSpPr/>
          <p:nvPr/>
        </p:nvSpPr>
        <p:spPr>
          <a:xfrm>
            <a:off x="4066889" y="4394241"/>
            <a:ext cx="271305" cy="2120202"/>
          </a:xfrm>
          <a:custGeom>
            <a:avLst/>
            <a:gdLst>
              <a:gd name="connsiteX0" fmla="*/ 0 w 644786"/>
              <a:gd name="connsiteY0" fmla="*/ 0 h 2120202"/>
              <a:gd name="connsiteX1" fmla="*/ 643094 w 644786"/>
              <a:gd name="connsiteY1" fmla="*/ 1045028 h 2120202"/>
              <a:gd name="connsiteX2" fmla="*/ 150725 w 644786"/>
              <a:gd name="connsiteY2" fmla="*/ 2120202 h 2120202"/>
            </a:gdLst>
            <a:ahLst/>
            <a:cxnLst>
              <a:cxn ang="0">
                <a:pos x="connsiteX0" y="connsiteY0"/>
              </a:cxn>
              <a:cxn ang="0">
                <a:pos x="connsiteX1" y="connsiteY1"/>
              </a:cxn>
              <a:cxn ang="0">
                <a:pos x="connsiteX2" y="connsiteY2"/>
              </a:cxn>
            </a:cxnLst>
            <a:rect l="l" t="t" r="r" b="b"/>
            <a:pathLst>
              <a:path w="644786" h="2120202">
                <a:moveTo>
                  <a:pt x="0" y="0"/>
                </a:moveTo>
                <a:cubicBezTo>
                  <a:pt x="308986" y="345830"/>
                  <a:pt x="617973" y="691661"/>
                  <a:pt x="643094" y="1045028"/>
                </a:cubicBezTo>
                <a:cubicBezTo>
                  <a:pt x="668215" y="1398395"/>
                  <a:pt x="409470" y="1759298"/>
                  <a:pt x="150725" y="2120202"/>
                </a:cubicBezTo>
              </a:path>
            </a:pathLst>
          </a:custGeom>
          <a:ln w="28575">
            <a:solidFill>
              <a:srgbClr val="57B991"/>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Tree>
    <p:extLst>
      <p:ext uri="{BB962C8B-B14F-4D97-AF65-F5344CB8AC3E}">
        <p14:creationId xmlns:p14="http://schemas.microsoft.com/office/powerpoint/2010/main" val="23730409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Garamond"/>
        <a:ea typeface="DejaVu Sans"/>
        <a:cs typeface="DejaVu Sans"/>
      </a:majorFont>
      <a:minorFont>
        <a:latin typeface="Arial"/>
        <a:ea typeface="DejaVu Sans"/>
        <a:cs typeface="DejaVu Sans"/>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Другая 1">
      <a:majorFont>
        <a:latin typeface="Franklin Gothic Book"/>
        <a:ea typeface=""/>
        <a:cs typeface=""/>
      </a:majorFont>
      <a:minorFont>
        <a:latin typeface="Franklin Gothic Book"/>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1814</TotalTime>
  <Words>1078</Words>
  <Application>Microsoft Office PowerPoint</Application>
  <PresentationFormat>Экран (4:3)</PresentationFormat>
  <Paragraphs>379</Paragraphs>
  <Slides>40</Slides>
  <Notes>40</Notes>
  <HiddenSlides>0</HiddenSlides>
  <MMClips>0</MMClips>
  <ScaleCrop>false</ScaleCrop>
  <HeadingPairs>
    <vt:vector size="4" baseType="variant">
      <vt:variant>
        <vt:lpstr>Тема</vt:lpstr>
      </vt:variant>
      <vt:variant>
        <vt:i4>2</vt:i4>
      </vt:variant>
      <vt:variant>
        <vt:lpstr>Заголовки слайдов</vt:lpstr>
      </vt:variant>
      <vt:variant>
        <vt:i4>40</vt:i4>
      </vt:variant>
    </vt:vector>
  </HeadingPairs>
  <TitlesOfParts>
    <vt:vector size="42" baseType="lpstr">
      <vt:lpstr>1_Тема Office</vt:lpstr>
      <vt:lpstr>Тема Office</vt:lpstr>
      <vt:lpstr>Презентация PowerPoint</vt:lpstr>
      <vt:lpstr>Презентация PowerPoint</vt:lpstr>
      <vt:lpstr>Презентация PowerPoint</vt:lpstr>
      <vt:lpstr>Как проходит регата?</vt:lpstr>
      <vt:lpstr>Как проходит регата?</vt:lpstr>
      <vt:lpstr>Как проходит регата?</vt:lpstr>
      <vt:lpstr>Как проходит регата?</vt:lpstr>
      <vt:lpstr>Как проходит регата?</vt:lpstr>
      <vt:lpstr>Кто победитель?</vt:lpstr>
      <vt:lpstr>Объявление результатов</vt:lpstr>
      <vt:lpstr>Подготовка к регате</vt:lpstr>
      <vt:lpstr>Разминка</vt:lpstr>
      <vt:lpstr>Презентация PowerPoint</vt:lpstr>
      <vt:lpstr>Разминка</vt:lpstr>
      <vt:lpstr>Презентация PowerPoint</vt:lpstr>
      <vt:lpstr>Разминка</vt:lpstr>
      <vt:lpstr>Презентация PowerPoint</vt:lpstr>
      <vt:lpstr>Презентация PowerPoint</vt:lpstr>
      <vt:lpstr>Презентация PowerPoint</vt:lpstr>
      <vt:lpstr>Разминка</vt:lpstr>
      <vt:lpstr>Презентация PowerPoint</vt:lpstr>
      <vt:lpstr>Тренинг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Тренинг</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Советы командам</vt:lpstr>
      <vt:lpstr>Приглашаем семиклассников принять участие в городской регате,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Заседание ГМО учителей математики</dc:title>
  <dc:creator>Надежда</dc:creator>
  <cp:lastModifiedBy>Oleg</cp:lastModifiedBy>
  <cp:revision>212</cp:revision>
  <cp:lastPrinted>1601-01-01T00:00:00Z</cp:lastPrinted>
  <dcterms:created xsi:type="dcterms:W3CDTF">2007-09-21T05:53:53Z</dcterms:created>
  <dcterms:modified xsi:type="dcterms:W3CDTF">2017-03-21T15:40:49Z</dcterms:modified>
</cp:coreProperties>
</file>