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9" r:id="rId11"/>
    <p:sldId id="270" r:id="rId12"/>
    <p:sldId id="271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760FE2-40F2-4116-8F61-523A1319010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F38790-49ED-4AC5-A3B0-8899679F0FD3}">
      <dgm:prSet phldrT="[Текст]" custT="1"/>
      <dgm:spPr/>
      <dgm:t>
        <a:bodyPr/>
        <a:lstStyle/>
        <a:p>
          <a:r>
            <a:rPr lang="ru-RU" sz="1800" dirty="0" smtClean="0"/>
            <a:t>Развезти</a:t>
          </a:r>
          <a:endParaRPr lang="ru-RU" sz="1800" dirty="0"/>
        </a:p>
      </dgm:t>
    </dgm:pt>
    <dgm:pt modelId="{D6003EBA-D9F3-4DF0-918F-208226647DC0}" type="parTrans" cxnId="{AFAB82A5-55F8-4186-853A-4FC542A26EEC}">
      <dgm:prSet/>
      <dgm:spPr/>
      <dgm:t>
        <a:bodyPr/>
        <a:lstStyle/>
        <a:p>
          <a:endParaRPr lang="ru-RU"/>
        </a:p>
      </dgm:t>
    </dgm:pt>
    <dgm:pt modelId="{65F35635-EDDC-48A6-A670-BA8C4EFA3216}" type="sibTrans" cxnId="{AFAB82A5-55F8-4186-853A-4FC542A26EEC}">
      <dgm:prSet/>
      <dgm:spPr/>
      <dgm:t>
        <a:bodyPr/>
        <a:lstStyle/>
        <a:p>
          <a:endParaRPr lang="ru-RU"/>
        </a:p>
      </dgm:t>
    </dgm:pt>
    <dgm:pt modelId="{F9310834-000C-4EAD-86CF-72F25C1B8D3A}">
      <dgm:prSet phldrT="[Текст]" custT="1"/>
      <dgm:spPr/>
      <dgm:t>
        <a:bodyPr/>
        <a:lstStyle/>
        <a:p>
          <a:r>
            <a:rPr lang="ru-RU" sz="1800" dirty="0" smtClean="0"/>
            <a:t>Сохранить</a:t>
          </a:r>
          <a:endParaRPr lang="ru-RU" sz="1800" dirty="0"/>
        </a:p>
      </dgm:t>
    </dgm:pt>
    <dgm:pt modelId="{9836804F-C1FF-4D60-9FC6-A365A738428D}" type="parTrans" cxnId="{CE0B3C6E-9025-4CAC-9224-BAD3B799D108}">
      <dgm:prSet/>
      <dgm:spPr/>
      <dgm:t>
        <a:bodyPr/>
        <a:lstStyle/>
        <a:p>
          <a:endParaRPr lang="ru-RU"/>
        </a:p>
      </dgm:t>
    </dgm:pt>
    <dgm:pt modelId="{52DE8E97-345E-401F-921F-4C7637DF8D7B}" type="sibTrans" cxnId="{CE0B3C6E-9025-4CAC-9224-BAD3B799D108}">
      <dgm:prSet/>
      <dgm:spPr/>
      <dgm:t>
        <a:bodyPr/>
        <a:lstStyle/>
        <a:p>
          <a:endParaRPr lang="ru-RU"/>
        </a:p>
      </dgm:t>
    </dgm:pt>
    <dgm:pt modelId="{80C71D99-9DEA-4C7B-B6E4-506D4AC685D5}">
      <dgm:prSet phldrT="[Текст]" custT="1"/>
      <dgm:spPr/>
      <dgm:t>
        <a:bodyPr/>
        <a:lstStyle/>
        <a:p>
          <a:r>
            <a:rPr lang="ru-RU" sz="1800" dirty="0" smtClean="0"/>
            <a:t>Переработать</a:t>
          </a:r>
          <a:endParaRPr lang="ru-RU" sz="1800" dirty="0"/>
        </a:p>
      </dgm:t>
    </dgm:pt>
    <dgm:pt modelId="{637FBF4D-C39A-4123-B022-4EDC4117E277}" type="parTrans" cxnId="{B20E14D5-799D-41E6-9E0D-85B9607A50F4}">
      <dgm:prSet/>
      <dgm:spPr/>
      <dgm:t>
        <a:bodyPr/>
        <a:lstStyle/>
        <a:p>
          <a:endParaRPr lang="ru-RU"/>
        </a:p>
      </dgm:t>
    </dgm:pt>
    <dgm:pt modelId="{A8449627-40FE-44A9-87C8-EC55C56208A8}" type="sibTrans" cxnId="{B20E14D5-799D-41E6-9E0D-85B9607A50F4}">
      <dgm:prSet/>
      <dgm:spPr/>
      <dgm:t>
        <a:bodyPr/>
        <a:lstStyle/>
        <a:p>
          <a:endParaRPr lang="ru-RU"/>
        </a:p>
      </dgm:t>
    </dgm:pt>
    <dgm:pt modelId="{F1C57C44-C7EA-4E83-8DC9-4CE2671309B6}">
      <dgm:prSet phldrT="[Текст]" custT="1"/>
      <dgm:spPr/>
      <dgm:t>
        <a:bodyPr/>
        <a:lstStyle/>
        <a:p>
          <a:r>
            <a:rPr lang="ru-RU" sz="1800" dirty="0" smtClean="0"/>
            <a:t>Продать</a:t>
          </a:r>
          <a:endParaRPr lang="ru-RU" sz="1800" dirty="0"/>
        </a:p>
      </dgm:t>
    </dgm:pt>
    <dgm:pt modelId="{7560681B-522A-4DA2-AABA-B3818B111D21}" type="parTrans" cxnId="{AA6471D8-3417-4372-A4DD-CAAB802B0F8A}">
      <dgm:prSet/>
      <dgm:spPr/>
      <dgm:t>
        <a:bodyPr/>
        <a:lstStyle/>
        <a:p>
          <a:endParaRPr lang="ru-RU"/>
        </a:p>
      </dgm:t>
    </dgm:pt>
    <dgm:pt modelId="{72DEA4A7-CAB7-416D-AE4B-CF26C0FA699E}" type="sibTrans" cxnId="{AA6471D8-3417-4372-A4DD-CAAB802B0F8A}">
      <dgm:prSet/>
      <dgm:spPr/>
      <dgm:t>
        <a:bodyPr/>
        <a:lstStyle/>
        <a:p>
          <a:endParaRPr lang="ru-RU"/>
        </a:p>
      </dgm:t>
    </dgm:pt>
    <dgm:pt modelId="{E62E3CE6-76F7-4ABF-9451-135F4A294546}">
      <dgm:prSet phldrT="[Текст]" custT="1"/>
      <dgm:spPr/>
      <dgm:t>
        <a:bodyPr/>
        <a:lstStyle/>
        <a:p>
          <a:r>
            <a:rPr lang="ru-RU" sz="1800" dirty="0" smtClean="0"/>
            <a:t>Приготовить </a:t>
          </a:r>
          <a:endParaRPr lang="ru-RU" sz="1800" dirty="0"/>
        </a:p>
      </dgm:t>
    </dgm:pt>
    <dgm:pt modelId="{B211FD77-6461-46F9-91AC-FF8183F6B436}" type="parTrans" cxnId="{397C6C76-F6D5-48AF-9785-8BE3D78345C5}">
      <dgm:prSet/>
      <dgm:spPr/>
      <dgm:t>
        <a:bodyPr/>
        <a:lstStyle/>
        <a:p>
          <a:endParaRPr lang="ru-RU"/>
        </a:p>
      </dgm:t>
    </dgm:pt>
    <dgm:pt modelId="{2FACDBFC-2B4B-4D5A-9A85-296B02FBD081}" type="sibTrans" cxnId="{397C6C76-F6D5-48AF-9785-8BE3D78345C5}">
      <dgm:prSet/>
      <dgm:spPr/>
      <dgm:t>
        <a:bodyPr/>
        <a:lstStyle/>
        <a:p>
          <a:endParaRPr lang="ru-RU"/>
        </a:p>
      </dgm:t>
    </dgm:pt>
    <dgm:pt modelId="{D0F0B835-85AA-4B7F-8113-23688BEAA68B}">
      <dgm:prSet phldrT="[Текст]" custT="1"/>
      <dgm:spPr/>
      <dgm:t>
        <a:bodyPr/>
        <a:lstStyle/>
        <a:p>
          <a:r>
            <a:rPr lang="ru-RU" sz="1800" dirty="0" smtClean="0"/>
            <a:t>Подать на стол</a:t>
          </a:r>
          <a:endParaRPr lang="ru-RU" sz="1800" dirty="0"/>
        </a:p>
      </dgm:t>
    </dgm:pt>
    <dgm:pt modelId="{CFB555CA-61D7-4286-B8F0-43C919825D9E}" type="parTrans" cxnId="{2C7EAF8B-3B6D-40AF-8559-43046C7B1B3E}">
      <dgm:prSet/>
      <dgm:spPr/>
      <dgm:t>
        <a:bodyPr/>
        <a:lstStyle/>
        <a:p>
          <a:endParaRPr lang="ru-RU"/>
        </a:p>
      </dgm:t>
    </dgm:pt>
    <dgm:pt modelId="{114629DF-C72C-4973-A60E-CA4A41036D95}" type="sibTrans" cxnId="{2C7EAF8B-3B6D-40AF-8559-43046C7B1B3E}">
      <dgm:prSet/>
      <dgm:spPr/>
      <dgm:t>
        <a:bodyPr/>
        <a:lstStyle/>
        <a:p>
          <a:endParaRPr lang="ru-RU"/>
        </a:p>
      </dgm:t>
    </dgm:pt>
    <dgm:pt modelId="{B11028E9-68F1-48D0-8EF9-8F9A3751ABDE}" type="pres">
      <dgm:prSet presAssocID="{33760FE2-40F2-4116-8F61-523A1319010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383BBE-2218-41E2-8CC2-C0BD1C6115B9}" type="pres">
      <dgm:prSet presAssocID="{06F38790-49ED-4AC5-A3B0-8899679F0FD3}" presName="dummy" presStyleCnt="0"/>
      <dgm:spPr/>
    </dgm:pt>
    <dgm:pt modelId="{8141CB82-B7CC-43BB-B694-73FAC63155AF}" type="pres">
      <dgm:prSet presAssocID="{06F38790-49ED-4AC5-A3B0-8899679F0FD3}" presName="node" presStyleLbl="revTx" presStyleIdx="0" presStyleCnt="6" custScaleX="150456" custRadScaleRad="103636" custRadScaleInc="22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6FA11-A735-4837-9277-DB52581E1877}" type="pres">
      <dgm:prSet presAssocID="{65F35635-EDDC-48A6-A670-BA8C4EFA3216}" presName="sibTrans" presStyleLbl="node1" presStyleIdx="0" presStyleCnt="6"/>
      <dgm:spPr/>
      <dgm:t>
        <a:bodyPr/>
        <a:lstStyle/>
        <a:p>
          <a:endParaRPr lang="ru-RU"/>
        </a:p>
      </dgm:t>
    </dgm:pt>
    <dgm:pt modelId="{06554595-3EA8-4342-A8C3-84009A172430}" type="pres">
      <dgm:prSet presAssocID="{F9310834-000C-4EAD-86CF-72F25C1B8D3A}" presName="dummy" presStyleCnt="0"/>
      <dgm:spPr/>
    </dgm:pt>
    <dgm:pt modelId="{EA87CD6B-8CBD-42B6-9D13-F9EA69267DD9}" type="pres">
      <dgm:prSet presAssocID="{F9310834-000C-4EAD-86CF-72F25C1B8D3A}" presName="node" presStyleLbl="revTx" presStyleIdx="1" presStyleCnt="6" custScaleX="149262" custRadScaleRad="105138" custRadScaleInc="-1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D266F-004B-4775-B100-891855CA769D}" type="pres">
      <dgm:prSet presAssocID="{52DE8E97-345E-401F-921F-4C7637DF8D7B}" presName="sibTrans" presStyleLbl="node1" presStyleIdx="1" presStyleCnt="6"/>
      <dgm:spPr/>
      <dgm:t>
        <a:bodyPr/>
        <a:lstStyle/>
        <a:p>
          <a:endParaRPr lang="ru-RU"/>
        </a:p>
      </dgm:t>
    </dgm:pt>
    <dgm:pt modelId="{E1396FD3-70DD-4051-845F-4A5CD49AAD99}" type="pres">
      <dgm:prSet presAssocID="{80C71D99-9DEA-4C7B-B6E4-506D4AC685D5}" presName="dummy" presStyleCnt="0"/>
      <dgm:spPr/>
    </dgm:pt>
    <dgm:pt modelId="{42AC3EA2-5440-4D19-A437-A196335BE9A9}" type="pres">
      <dgm:prSet presAssocID="{80C71D99-9DEA-4C7B-B6E4-506D4AC685D5}" presName="node" presStyleLbl="revTx" presStyleIdx="2" presStyleCnt="6" custScaleX="215808" custRadScaleRad="117671" custRadScaleInc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6D18D-2935-40C8-9E0E-B238ACC8A26F}" type="pres">
      <dgm:prSet presAssocID="{A8449627-40FE-44A9-87C8-EC55C56208A8}" presName="sibTrans" presStyleLbl="node1" presStyleIdx="2" presStyleCnt="6"/>
      <dgm:spPr/>
      <dgm:t>
        <a:bodyPr/>
        <a:lstStyle/>
        <a:p>
          <a:endParaRPr lang="ru-RU"/>
        </a:p>
      </dgm:t>
    </dgm:pt>
    <dgm:pt modelId="{862AD976-67A1-4654-A9CC-BF3093AEA710}" type="pres">
      <dgm:prSet presAssocID="{F1C57C44-C7EA-4E83-8DC9-4CE2671309B6}" presName="dummy" presStyleCnt="0"/>
      <dgm:spPr/>
    </dgm:pt>
    <dgm:pt modelId="{08B3D648-A968-410E-B86A-44687D69A1F0}" type="pres">
      <dgm:prSet presAssocID="{F1C57C44-C7EA-4E83-8DC9-4CE2671309B6}" presName="node" presStyleLbl="revTx" presStyleIdx="3" presStyleCnt="6" custScaleX="159291" custRadScaleRad="126649" custRadScaleInc="91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543E5-E786-416C-9913-07FADA11ED61}" type="pres">
      <dgm:prSet presAssocID="{72DEA4A7-CAB7-416D-AE4B-CF26C0FA699E}" presName="sibTrans" presStyleLbl="node1" presStyleIdx="3" presStyleCnt="6"/>
      <dgm:spPr/>
      <dgm:t>
        <a:bodyPr/>
        <a:lstStyle/>
        <a:p>
          <a:endParaRPr lang="ru-RU"/>
        </a:p>
      </dgm:t>
    </dgm:pt>
    <dgm:pt modelId="{C180177F-B53E-45F8-927F-1D1898639C95}" type="pres">
      <dgm:prSet presAssocID="{E62E3CE6-76F7-4ABF-9451-135F4A294546}" presName="dummy" presStyleCnt="0"/>
      <dgm:spPr/>
    </dgm:pt>
    <dgm:pt modelId="{81E3D155-0896-4FF6-82A7-A3CA28DC6971}" type="pres">
      <dgm:prSet presAssocID="{E62E3CE6-76F7-4ABF-9451-135F4A294546}" presName="node" presStyleLbl="revTx" presStyleIdx="4" presStyleCnt="6" custScaleX="173284" custScaleY="63016" custRadScaleRad="122295" custRadScaleInc="7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3029A-CAE0-4CB6-9DAF-632AC5E78358}" type="pres">
      <dgm:prSet presAssocID="{2FACDBFC-2B4B-4D5A-9A85-296B02FBD081}" presName="sibTrans" presStyleLbl="node1" presStyleIdx="4" presStyleCnt="6"/>
      <dgm:spPr/>
      <dgm:t>
        <a:bodyPr/>
        <a:lstStyle/>
        <a:p>
          <a:endParaRPr lang="ru-RU"/>
        </a:p>
      </dgm:t>
    </dgm:pt>
    <dgm:pt modelId="{9A643069-2B2D-42E7-8217-53CDF6727EF7}" type="pres">
      <dgm:prSet presAssocID="{D0F0B835-85AA-4B7F-8113-23688BEAA68B}" presName="dummy" presStyleCnt="0"/>
      <dgm:spPr/>
    </dgm:pt>
    <dgm:pt modelId="{C0FDC3C4-E5B2-409A-9415-07DFADA3BA20}" type="pres">
      <dgm:prSet presAssocID="{D0F0B835-85AA-4B7F-8113-23688BEAA68B}" presName="node" presStyleLbl="revTx" presStyleIdx="5" presStyleCnt="6" custScaleX="228765" custRadScaleRad="113034" custRadScaleInc="-71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EFB1F-C9B6-4D7C-A7D1-BACE011EDCEF}" type="pres">
      <dgm:prSet presAssocID="{114629DF-C72C-4973-A60E-CA4A41036D95}" presName="sibTrans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B9B48605-3AD1-4E4D-916A-FE742C7AE400}" type="presOf" srcId="{F9310834-000C-4EAD-86CF-72F25C1B8D3A}" destId="{EA87CD6B-8CBD-42B6-9D13-F9EA69267DD9}" srcOrd="0" destOrd="0" presId="urn:microsoft.com/office/officeart/2005/8/layout/cycle1"/>
    <dgm:cxn modelId="{F7E3E038-A220-42C7-A127-13BFF2DD305E}" type="presOf" srcId="{D0F0B835-85AA-4B7F-8113-23688BEAA68B}" destId="{C0FDC3C4-E5B2-409A-9415-07DFADA3BA20}" srcOrd="0" destOrd="0" presId="urn:microsoft.com/office/officeart/2005/8/layout/cycle1"/>
    <dgm:cxn modelId="{AA6471D8-3417-4372-A4DD-CAAB802B0F8A}" srcId="{33760FE2-40F2-4116-8F61-523A13190105}" destId="{F1C57C44-C7EA-4E83-8DC9-4CE2671309B6}" srcOrd="3" destOrd="0" parTransId="{7560681B-522A-4DA2-AABA-B3818B111D21}" sibTransId="{72DEA4A7-CAB7-416D-AE4B-CF26C0FA699E}"/>
    <dgm:cxn modelId="{AFE49B4D-2E55-4FBC-BDF2-24D8148521B8}" type="presOf" srcId="{52DE8E97-345E-401F-921F-4C7637DF8D7B}" destId="{CB8D266F-004B-4775-B100-891855CA769D}" srcOrd="0" destOrd="0" presId="urn:microsoft.com/office/officeart/2005/8/layout/cycle1"/>
    <dgm:cxn modelId="{AFAB82A5-55F8-4186-853A-4FC542A26EEC}" srcId="{33760FE2-40F2-4116-8F61-523A13190105}" destId="{06F38790-49ED-4AC5-A3B0-8899679F0FD3}" srcOrd="0" destOrd="0" parTransId="{D6003EBA-D9F3-4DF0-918F-208226647DC0}" sibTransId="{65F35635-EDDC-48A6-A670-BA8C4EFA3216}"/>
    <dgm:cxn modelId="{CED981CD-E1BE-4484-ACAE-51D09DFC293D}" type="presOf" srcId="{F1C57C44-C7EA-4E83-8DC9-4CE2671309B6}" destId="{08B3D648-A968-410E-B86A-44687D69A1F0}" srcOrd="0" destOrd="0" presId="urn:microsoft.com/office/officeart/2005/8/layout/cycle1"/>
    <dgm:cxn modelId="{95ABD97C-0FFE-407F-9120-43813590DA86}" type="presOf" srcId="{80C71D99-9DEA-4C7B-B6E4-506D4AC685D5}" destId="{42AC3EA2-5440-4D19-A437-A196335BE9A9}" srcOrd="0" destOrd="0" presId="urn:microsoft.com/office/officeart/2005/8/layout/cycle1"/>
    <dgm:cxn modelId="{8364707B-636B-4058-99F5-4BFA0C8DB788}" type="presOf" srcId="{114629DF-C72C-4973-A60E-CA4A41036D95}" destId="{68AEFB1F-C9B6-4D7C-A7D1-BACE011EDCEF}" srcOrd="0" destOrd="0" presId="urn:microsoft.com/office/officeart/2005/8/layout/cycle1"/>
    <dgm:cxn modelId="{1063EAE9-A098-4C06-BCD6-8FE6FBBE6E1A}" type="presOf" srcId="{E62E3CE6-76F7-4ABF-9451-135F4A294546}" destId="{81E3D155-0896-4FF6-82A7-A3CA28DC6971}" srcOrd="0" destOrd="0" presId="urn:microsoft.com/office/officeart/2005/8/layout/cycle1"/>
    <dgm:cxn modelId="{E2B9F186-ED36-449D-ACFD-EBCD7C8D2AFB}" type="presOf" srcId="{A8449627-40FE-44A9-87C8-EC55C56208A8}" destId="{E476D18D-2935-40C8-9E0E-B238ACC8A26F}" srcOrd="0" destOrd="0" presId="urn:microsoft.com/office/officeart/2005/8/layout/cycle1"/>
    <dgm:cxn modelId="{91E2CF83-3B9D-4EAD-A67D-79C3CD26B32A}" type="presOf" srcId="{33760FE2-40F2-4116-8F61-523A13190105}" destId="{B11028E9-68F1-48D0-8EF9-8F9A3751ABDE}" srcOrd="0" destOrd="0" presId="urn:microsoft.com/office/officeart/2005/8/layout/cycle1"/>
    <dgm:cxn modelId="{22E4B5CC-F234-4FA0-B78C-C87131B3AE0B}" type="presOf" srcId="{2FACDBFC-2B4B-4D5A-9A85-296B02FBD081}" destId="{6763029A-CAE0-4CB6-9DAF-632AC5E78358}" srcOrd="0" destOrd="0" presId="urn:microsoft.com/office/officeart/2005/8/layout/cycle1"/>
    <dgm:cxn modelId="{CE0B3C6E-9025-4CAC-9224-BAD3B799D108}" srcId="{33760FE2-40F2-4116-8F61-523A13190105}" destId="{F9310834-000C-4EAD-86CF-72F25C1B8D3A}" srcOrd="1" destOrd="0" parTransId="{9836804F-C1FF-4D60-9FC6-A365A738428D}" sibTransId="{52DE8E97-345E-401F-921F-4C7637DF8D7B}"/>
    <dgm:cxn modelId="{2C7EAF8B-3B6D-40AF-8559-43046C7B1B3E}" srcId="{33760FE2-40F2-4116-8F61-523A13190105}" destId="{D0F0B835-85AA-4B7F-8113-23688BEAA68B}" srcOrd="5" destOrd="0" parTransId="{CFB555CA-61D7-4286-B8F0-43C919825D9E}" sibTransId="{114629DF-C72C-4973-A60E-CA4A41036D95}"/>
    <dgm:cxn modelId="{7FC86C26-FC4F-4058-BB83-3CFC98E12FFA}" type="presOf" srcId="{06F38790-49ED-4AC5-A3B0-8899679F0FD3}" destId="{8141CB82-B7CC-43BB-B694-73FAC63155AF}" srcOrd="0" destOrd="0" presId="urn:microsoft.com/office/officeart/2005/8/layout/cycle1"/>
    <dgm:cxn modelId="{B20E14D5-799D-41E6-9E0D-85B9607A50F4}" srcId="{33760FE2-40F2-4116-8F61-523A13190105}" destId="{80C71D99-9DEA-4C7B-B6E4-506D4AC685D5}" srcOrd="2" destOrd="0" parTransId="{637FBF4D-C39A-4123-B022-4EDC4117E277}" sibTransId="{A8449627-40FE-44A9-87C8-EC55C56208A8}"/>
    <dgm:cxn modelId="{4DEDECFD-8BCE-4661-9E0D-D6DD2BDBC12D}" type="presOf" srcId="{65F35635-EDDC-48A6-A670-BA8C4EFA3216}" destId="{2396FA11-A735-4837-9277-DB52581E1877}" srcOrd="0" destOrd="0" presId="urn:microsoft.com/office/officeart/2005/8/layout/cycle1"/>
    <dgm:cxn modelId="{E37BA8DB-81C3-481B-996E-5B5385E2B5E2}" type="presOf" srcId="{72DEA4A7-CAB7-416D-AE4B-CF26C0FA699E}" destId="{FA4543E5-E786-416C-9913-07FADA11ED61}" srcOrd="0" destOrd="0" presId="urn:microsoft.com/office/officeart/2005/8/layout/cycle1"/>
    <dgm:cxn modelId="{397C6C76-F6D5-48AF-9785-8BE3D78345C5}" srcId="{33760FE2-40F2-4116-8F61-523A13190105}" destId="{E62E3CE6-76F7-4ABF-9451-135F4A294546}" srcOrd="4" destOrd="0" parTransId="{B211FD77-6461-46F9-91AC-FF8183F6B436}" sibTransId="{2FACDBFC-2B4B-4D5A-9A85-296B02FBD081}"/>
    <dgm:cxn modelId="{7EB1343A-E315-4418-9A9D-A8812AD43D43}" type="presParOf" srcId="{B11028E9-68F1-48D0-8EF9-8F9A3751ABDE}" destId="{B0383BBE-2218-41E2-8CC2-C0BD1C6115B9}" srcOrd="0" destOrd="0" presId="urn:microsoft.com/office/officeart/2005/8/layout/cycle1"/>
    <dgm:cxn modelId="{A7DAE15D-A09E-46CE-AA95-B43C2B132F5F}" type="presParOf" srcId="{B11028E9-68F1-48D0-8EF9-8F9A3751ABDE}" destId="{8141CB82-B7CC-43BB-B694-73FAC63155AF}" srcOrd="1" destOrd="0" presId="urn:microsoft.com/office/officeart/2005/8/layout/cycle1"/>
    <dgm:cxn modelId="{6138E48A-0F56-4B29-B9E1-8BD34161DFEE}" type="presParOf" srcId="{B11028E9-68F1-48D0-8EF9-8F9A3751ABDE}" destId="{2396FA11-A735-4837-9277-DB52581E1877}" srcOrd="2" destOrd="0" presId="urn:microsoft.com/office/officeart/2005/8/layout/cycle1"/>
    <dgm:cxn modelId="{04B03795-9652-49F2-9869-82451FA0FB83}" type="presParOf" srcId="{B11028E9-68F1-48D0-8EF9-8F9A3751ABDE}" destId="{06554595-3EA8-4342-A8C3-84009A172430}" srcOrd="3" destOrd="0" presId="urn:microsoft.com/office/officeart/2005/8/layout/cycle1"/>
    <dgm:cxn modelId="{6D35FAE3-FDD5-4363-82BC-DCC056E7443C}" type="presParOf" srcId="{B11028E9-68F1-48D0-8EF9-8F9A3751ABDE}" destId="{EA87CD6B-8CBD-42B6-9D13-F9EA69267DD9}" srcOrd="4" destOrd="0" presId="urn:microsoft.com/office/officeart/2005/8/layout/cycle1"/>
    <dgm:cxn modelId="{97634813-AC5A-49F6-8248-BFB8D64FE82D}" type="presParOf" srcId="{B11028E9-68F1-48D0-8EF9-8F9A3751ABDE}" destId="{CB8D266F-004B-4775-B100-891855CA769D}" srcOrd="5" destOrd="0" presId="urn:microsoft.com/office/officeart/2005/8/layout/cycle1"/>
    <dgm:cxn modelId="{0E30CB7C-567E-4B26-97E2-57F684DE0356}" type="presParOf" srcId="{B11028E9-68F1-48D0-8EF9-8F9A3751ABDE}" destId="{E1396FD3-70DD-4051-845F-4A5CD49AAD99}" srcOrd="6" destOrd="0" presId="urn:microsoft.com/office/officeart/2005/8/layout/cycle1"/>
    <dgm:cxn modelId="{D7368A53-AFE0-42D8-9DB0-9FB6281BB20F}" type="presParOf" srcId="{B11028E9-68F1-48D0-8EF9-8F9A3751ABDE}" destId="{42AC3EA2-5440-4D19-A437-A196335BE9A9}" srcOrd="7" destOrd="0" presId="urn:microsoft.com/office/officeart/2005/8/layout/cycle1"/>
    <dgm:cxn modelId="{85B9783A-E0A5-4D13-B5D2-36FA66F56F72}" type="presParOf" srcId="{B11028E9-68F1-48D0-8EF9-8F9A3751ABDE}" destId="{E476D18D-2935-40C8-9E0E-B238ACC8A26F}" srcOrd="8" destOrd="0" presId="urn:microsoft.com/office/officeart/2005/8/layout/cycle1"/>
    <dgm:cxn modelId="{6DCDDE14-C4C1-4B03-9391-7918B76A9A4C}" type="presParOf" srcId="{B11028E9-68F1-48D0-8EF9-8F9A3751ABDE}" destId="{862AD976-67A1-4654-A9CC-BF3093AEA710}" srcOrd="9" destOrd="0" presId="urn:microsoft.com/office/officeart/2005/8/layout/cycle1"/>
    <dgm:cxn modelId="{13200DFE-6EBE-457D-9259-96BDA7699548}" type="presParOf" srcId="{B11028E9-68F1-48D0-8EF9-8F9A3751ABDE}" destId="{08B3D648-A968-410E-B86A-44687D69A1F0}" srcOrd="10" destOrd="0" presId="urn:microsoft.com/office/officeart/2005/8/layout/cycle1"/>
    <dgm:cxn modelId="{62A023E1-6953-470E-83AC-6B3BF3E03677}" type="presParOf" srcId="{B11028E9-68F1-48D0-8EF9-8F9A3751ABDE}" destId="{FA4543E5-E786-416C-9913-07FADA11ED61}" srcOrd="11" destOrd="0" presId="urn:microsoft.com/office/officeart/2005/8/layout/cycle1"/>
    <dgm:cxn modelId="{27766173-AAAC-4BA8-BF00-DB968AA5C666}" type="presParOf" srcId="{B11028E9-68F1-48D0-8EF9-8F9A3751ABDE}" destId="{C180177F-B53E-45F8-927F-1D1898639C95}" srcOrd="12" destOrd="0" presId="urn:microsoft.com/office/officeart/2005/8/layout/cycle1"/>
    <dgm:cxn modelId="{56071CDA-CBAF-42D9-BB9F-0D45F6FC7446}" type="presParOf" srcId="{B11028E9-68F1-48D0-8EF9-8F9A3751ABDE}" destId="{81E3D155-0896-4FF6-82A7-A3CA28DC6971}" srcOrd="13" destOrd="0" presId="urn:microsoft.com/office/officeart/2005/8/layout/cycle1"/>
    <dgm:cxn modelId="{4EE778C9-EA70-4C68-8234-2060CFC86960}" type="presParOf" srcId="{B11028E9-68F1-48D0-8EF9-8F9A3751ABDE}" destId="{6763029A-CAE0-4CB6-9DAF-632AC5E78358}" srcOrd="14" destOrd="0" presId="urn:microsoft.com/office/officeart/2005/8/layout/cycle1"/>
    <dgm:cxn modelId="{EFAF9E44-2B17-4169-8C86-862AA4FF593C}" type="presParOf" srcId="{B11028E9-68F1-48D0-8EF9-8F9A3751ABDE}" destId="{9A643069-2B2D-42E7-8217-53CDF6727EF7}" srcOrd="15" destOrd="0" presId="urn:microsoft.com/office/officeart/2005/8/layout/cycle1"/>
    <dgm:cxn modelId="{50B7F36C-4075-489A-8C23-7C365338F732}" type="presParOf" srcId="{B11028E9-68F1-48D0-8EF9-8F9A3751ABDE}" destId="{C0FDC3C4-E5B2-409A-9415-07DFADA3BA20}" srcOrd="16" destOrd="0" presId="urn:microsoft.com/office/officeart/2005/8/layout/cycle1"/>
    <dgm:cxn modelId="{C0774C7E-DBCC-41F6-B5E9-E46AFA8457A8}" type="presParOf" srcId="{B11028E9-68F1-48D0-8EF9-8F9A3751ABDE}" destId="{68AEFB1F-C9B6-4D7C-A7D1-BACE011EDCEF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1CB82-B7CC-43BB-B694-73FAC63155AF}">
      <dsp:nvSpPr>
        <dsp:cNvPr id="0" name=""/>
        <dsp:cNvSpPr/>
      </dsp:nvSpPr>
      <dsp:spPr>
        <a:xfrm>
          <a:off x="4668319" y="36064"/>
          <a:ext cx="1345204" cy="894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Развезти</a:t>
          </a:r>
          <a:endParaRPr lang="ru-RU" sz="1800" kern="1200" dirty="0"/>
        </a:p>
      </dsp:txBody>
      <dsp:txXfrm>
        <a:off x="4668319" y="36064"/>
        <a:ext cx="1345204" cy="894084"/>
      </dsp:txXfrm>
    </dsp:sp>
    <dsp:sp modelId="{2396FA11-A735-4837-9277-DB52581E1877}">
      <dsp:nvSpPr>
        <dsp:cNvPr id="0" name=""/>
        <dsp:cNvSpPr/>
      </dsp:nvSpPr>
      <dsp:spPr>
        <a:xfrm>
          <a:off x="2094696" y="24573"/>
          <a:ext cx="4368861" cy="4368861"/>
        </a:xfrm>
        <a:prstGeom prst="circularArrow">
          <a:avLst>
            <a:gd name="adj1" fmla="val 3991"/>
            <a:gd name="adj2" fmla="val 250345"/>
            <a:gd name="adj3" fmla="val 20510003"/>
            <a:gd name="adj4" fmla="val 19208677"/>
            <a:gd name="adj5" fmla="val 465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7CD6B-8CBD-42B6-9D13-F9EA69267DD9}">
      <dsp:nvSpPr>
        <dsp:cNvPr id="0" name=""/>
        <dsp:cNvSpPr/>
      </dsp:nvSpPr>
      <dsp:spPr>
        <a:xfrm>
          <a:off x="5599274" y="1726431"/>
          <a:ext cx="1334529" cy="894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Сохранить</a:t>
          </a:r>
          <a:endParaRPr lang="ru-RU" sz="1800" kern="1200" dirty="0"/>
        </a:p>
      </dsp:txBody>
      <dsp:txXfrm>
        <a:off x="5599274" y="1726431"/>
        <a:ext cx="1334529" cy="894084"/>
      </dsp:txXfrm>
    </dsp:sp>
    <dsp:sp modelId="{CB8D266F-004B-4775-B100-891855CA769D}">
      <dsp:nvSpPr>
        <dsp:cNvPr id="0" name=""/>
        <dsp:cNvSpPr/>
      </dsp:nvSpPr>
      <dsp:spPr>
        <a:xfrm>
          <a:off x="2044212" y="544374"/>
          <a:ext cx="4368861" cy="4368861"/>
        </a:xfrm>
        <a:prstGeom prst="circularArrow">
          <a:avLst>
            <a:gd name="adj1" fmla="val 3991"/>
            <a:gd name="adj2" fmla="val 250345"/>
            <a:gd name="adj3" fmla="val 1075463"/>
            <a:gd name="adj4" fmla="val 21413360"/>
            <a:gd name="adj5" fmla="val 465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AC3EA2-5440-4D19-A437-A196335BE9A9}">
      <dsp:nvSpPr>
        <dsp:cNvPr id="0" name=""/>
        <dsp:cNvSpPr/>
      </dsp:nvSpPr>
      <dsp:spPr>
        <a:xfrm>
          <a:off x="4716735" y="3479478"/>
          <a:ext cx="1929506" cy="894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Переработать</a:t>
          </a:r>
          <a:endParaRPr lang="ru-RU" sz="1800" kern="1200" dirty="0"/>
        </a:p>
      </dsp:txBody>
      <dsp:txXfrm>
        <a:off x="4716735" y="3479478"/>
        <a:ext cx="1929506" cy="894084"/>
      </dsp:txXfrm>
    </dsp:sp>
    <dsp:sp modelId="{E476D18D-2935-40C8-9E0E-B238ACC8A26F}">
      <dsp:nvSpPr>
        <dsp:cNvPr id="0" name=""/>
        <dsp:cNvSpPr/>
      </dsp:nvSpPr>
      <dsp:spPr>
        <a:xfrm>
          <a:off x="1715354" y="461837"/>
          <a:ext cx="4368861" cy="4368861"/>
        </a:xfrm>
        <a:prstGeom prst="circularArrow">
          <a:avLst>
            <a:gd name="adj1" fmla="val 3991"/>
            <a:gd name="adj2" fmla="val 250345"/>
            <a:gd name="adj3" fmla="val 7135566"/>
            <a:gd name="adj4" fmla="val 3596877"/>
            <a:gd name="adj5" fmla="val 465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3D648-A968-410E-B86A-44687D69A1F0}">
      <dsp:nvSpPr>
        <dsp:cNvPr id="0" name=""/>
        <dsp:cNvSpPr/>
      </dsp:nvSpPr>
      <dsp:spPr>
        <a:xfrm>
          <a:off x="1571981" y="3423925"/>
          <a:ext cx="1424196" cy="894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Продать</a:t>
          </a:r>
          <a:endParaRPr lang="ru-RU" sz="1800" kern="1200" dirty="0"/>
        </a:p>
      </dsp:txBody>
      <dsp:txXfrm>
        <a:off x="1571981" y="3423925"/>
        <a:ext cx="1424196" cy="894084"/>
      </dsp:txXfrm>
    </dsp:sp>
    <dsp:sp modelId="{FA4543E5-E786-416C-9913-07FADA11ED61}">
      <dsp:nvSpPr>
        <dsp:cNvPr id="0" name=""/>
        <dsp:cNvSpPr/>
      </dsp:nvSpPr>
      <dsp:spPr>
        <a:xfrm>
          <a:off x="1546843" y="311464"/>
          <a:ext cx="4368861" cy="4368861"/>
        </a:xfrm>
        <a:prstGeom prst="circularArrow">
          <a:avLst>
            <a:gd name="adj1" fmla="val 3991"/>
            <a:gd name="adj2" fmla="val 250345"/>
            <a:gd name="adj3" fmla="val 10706490"/>
            <a:gd name="adj4" fmla="val 9137197"/>
            <a:gd name="adj5" fmla="val 465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3D155-0896-4FF6-82A7-A3CA28DC6971}">
      <dsp:nvSpPr>
        <dsp:cNvPr id="0" name=""/>
        <dsp:cNvSpPr/>
      </dsp:nvSpPr>
      <dsp:spPr>
        <a:xfrm>
          <a:off x="954205" y="1841470"/>
          <a:ext cx="1549306" cy="563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Приготовить </a:t>
          </a:r>
          <a:endParaRPr lang="ru-RU" sz="1800" kern="1200" dirty="0"/>
        </a:p>
      </dsp:txBody>
      <dsp:txXfrm>
        <a:off x="954205" y="1841470"/>
        <a:ext cx="1549306" cy="563416"/>
      </dsp:txXfrm>
    </dsp:sp>
    <dsp:sp modelId="{6763029A-CAE0-4CB6-9DAF-632AC5E78358}">
      <dsp:nvSpPr>
        <dsp:cNvPr id="0" name=""/>
        <dsp:cNvSpPr/>
      </dsp:nvSpPr>
      <dsp:spPr>
        <a:xfrm>
          <a:off x="1479378" y="231021"/>
          <a:ext cx="4368861" cy="4368861"/>
        </a:xfrm>
        <a:prstGeom prst="circularArrow">
          <a:avLst>
            <a:gd name="adj1" fmla="val 3991"/>
            <a:gd name="adj2" fmla="val 250345"/>
            <a:gd name="adj3" fmla="val 13216715"/>
            <a:gd name="adj4" fmla="val 11802968"/>
            <a:gd name="adj5" fmla="val 465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DC3C4-E5B2-409A-9415-07DFADA3BA20}">
      <dsp:nvSpPr>
        <dsp:cNvPr id="0" name=""/>
        <dsp:cNvSpPr/>
      </dsp:nvSpPr>
      <dsp:spPr>
        <a:xfrm>
          <a:off x="1571971" y="123881"/>
          <a:ext cx="2045353" cy="894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Подать на стол</a:t>
          </a:r>
          <a:endParaRPr lang="ru-RU" sz="1800" kern="1200" dirty="0"/>
        </a:p>
      </dsp:txBody>
      <dsp:txXfrm>
        <a:off x="1571971" y="123881"/>
        <a:ext cx="2045353" cy="894084"/>
      </dsp:txXfrm>
    </dsp:sp>
    <dsp:sp modelId="{68AEFB1F-C9B6-4D7C-A7D1-BACE011EDCEF}">
      <dsp:nvSpPr>
        <dsp:cNvPr id="0" name=""/>
        <dsp:cNvSpPr/>
      </dsp:nvSpPr>
      <dsp:spPr>
        <a:xfrm>
          <a:off x="1703717" y="-167725"/>
          <a:ext cx="4368861" cy="4368861"/>
        </a:xfrm>
        <a:prstGeom prst="circularArrow">
          <a:avLst>
            <a:gd name="adj1" fmla="val 3991"/>
            <a:gd name="adj2" fmla="val 250345"/>
            <a:gd name="adj3" fmla="val 17330489"/>
            <a:gd name="adj4" fmla="val 15092124"/>
            <a:gd name="adj5" fmla="val 465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4.jpeg"/><Relationship Id="rId4" Type="http://schemas.openxmlformats.org/officeDocument/2006/relationships/image" Target="../media/image5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0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12" Type="http://schemas.openxmlformats.org/officeDocument/2006/relationships/image" Target="../media/image29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11" Type="http://schemas.openxmlformats.org/officeDocument/2006/relationships/image" Target="../media/image28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7" Type="http://schemas.openxmlformats.org/officeDocument/2006/relationships/image" Target="../media/image42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7" Type="http://schemas.openxmlformats.org/officeDocument/2006/relationships/image" Target="../media/image48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7.jpeg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mtClean="0"/>
              <a:t>Автор: </a:t>
            </a:r>
            <a:endParaRPr lang="ru-RU" dirty="0" smtClean="0"/>
          </a:p>
          <a:p>
            <a:r>
              <a:rPr lang="ru-RU" dirty="0" smtClean="0"/>
              <a:t>Рыбакова </a:t>
            </a:r>
            <a:r>
              <a:rPr lang="ru-RU" dirty="0" smtClean="0"/>
              <a:t>Татьяна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ru-RU" dirty="0" smtClean="0"/>
              <a:t>Сколько дел на Земле?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60648"/>
            <a:ext cx="69127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INTEL </a:t>
            </a:r>
            <a:r>
              <a:rPr lang="ru-RU" b="1" dirty="0"/>
              <a:t>«Обучение для будущего»</a:t>
            </a:r>
          </a:p>
          <a:p>
            <a:pPr algn="ctr"/>
            <a:r>
              <a:rPr lang="ru-RU" b="1" dirty="0"/>
              <a:t>Областное государственное образовательное казенное учреждение  </a:t>
            </a:r>
          </a:p>
          <a:p>
            <a:pPr algn="ctr"/>
            <a:r>
              <a:rPr lang="ru-RU" b="1" dirty="0"/>
              <a:t>для детей-сирот и детей, оставшихся без попечения родителей, </a:t>
            </a:r>
          </a:p>
          <a:p>
            <a:pPr algn="ctr"/>
            <a:r>
              <a:rPr lang="ru-RU" b="1" dirty="0"/>
              <a:t>детский дом г. Усолье-Сибирское</a:t>
            </a:r>
          </a:p>
        </p:txBody>
      </p:sp>
    </p:spTree>
    <p:extLst>
      <p:ext uri="{BB962C8B-B14F-4D97-AF65-F5344CB8AC3E}">
        <p14:creationId xmlns:p14="http://schemas.microsoft.com/office/powerpoint/2010/main" xmlns="" val="34277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6128" y="188640"/>
            <a:ext cx="8260672" cy="86409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Почему один пирожник, </a:t>
            </a:r>
            <a:b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а другой сапожник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743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Дальше, чтобы не зависеть от удачи на охоте человек приручил животных, появилось новое занятие – </a:t>
            </a:r>
            <a:r>
              <a:rPr lang="ru-RU" sz="2000" b="1" dirty="0" smtClean="0"/>
              <a:t>скотоводство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Чтобы не зависеть от кочевок, человек стал выводить плодоносные растения, появилось – </a:t>
            </a:r>
            <a:r>
              <a:rPr lang="ru-RU" sz="2000" b="1" dirty="0" smtClean="0"/>
              <a:t>земледелие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26128" y="1052736"/>
            <a:ext cx="4038600" cy="5073743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Когда первобытный человек мало что умел, в маленьком обществе – племени – труд уже разделился. </a:t>
            </a:r>
          </a:p>
          <a:p>
            <a:pPr algn="just"/>
            <a:r>
              <a:rPr lang="ru-RU" sz="2000" dirty="0"/>
              <a:t>Мужчины охотились, изготовляли </a:t>
            </a:r>
            <a:r>
              <a:rPr lang="ru-RU" sz="2000" dirty="0" smtClean="0"/>
              <a:t>оружие,</a:t>
            </a:r>
          </a:p>
          <a:p>
            <a:pPr algn="just"/>
            <a:r>
              <a:rPr lang="ru-RU" sz="2000" dirty="0" smtClean="0"/>
              <a:t>Женщины </a:t>
            </a:r>
            <a:r>
              <a:rPr lang="ru-RU" sz="2000" dirty="0"/>
              <a:t>растили детей, готовили пищу, шили одежду.</a:t>
            </a:r>
          </a:p>
          <a:p>
            <a:endParaRPr lang="ru-RU" dirty="0"/>
          </a:p>
        </p:txBody>
      </p:sp>
      <p:pic>
        <p:nvPicPr>
          <p:cNvPr id="15" name="Объект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990410"/>
            <a:ext cx="1440160" cy="1428750"/>
          </a:xfrm>
          <a:prstGeom prst="rect">
            <a:avLst/>
          </a:prstGeom>
        </p:spPr>
      </p:pic>
      <p:pic>
        <p:nvPicPr>
          <p:cNvPr id="16" name="Объект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951"/>
          <a:stretch/>
        </p:blipFill>
        <p:spPr>
          <a:xfrm>
            <a:off x="2411760" y="5073540"/>
            <a:ext cx="1677250" cy="1284535"/>
          </a:xfrm>
          <a:prstGeom prst="rect">
            <a:avLst/>
          </a:prstGeom>
        </p:spPr>
      </p:pic>
      <p:pic>
        <p:nvPicPr>
          <p:cNvPr id="17" name="Объект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03" r="6241"/>
          <a:stretch/>
        </p:blipFill>
        <p:spPr>
          <a:xfrm>
            <a:off x="5004048" y="5000056"/>
            <a:ext cx="1823742" cy="1176718"/>
          </a:xfrm>
          <a:prstGeom prst="rect">
            <a:avLst/>
          </a:prstGeom>
        </p:spPr>
      </p:pic>
      <p:pic>
        <p:nvPicPr>
          <p:cNvPr id="18" name="Объект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999"/>
          <a:stretch/>
        </p:blipFill>
        <p:spPr>
          <a:xfrm>
            <a:off x="7092280" y="5073540"/>
            <a:ext cx="1639947" cy="111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313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Шло время, и с накоплением новых знаний происходили изменения в человеческом обществе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/>
              <a:t>Маленькие племена объединялись в союзы племён а из них возникали большие княжества и огромные царства. И вот здесь уже было не обойтись без разделения труда.</a:t>
            </a:r>
          </a:p>
          <a:p>
            <a:pPr algn="just"/>
            <a:r>
              <a:rPr lang="ru-RU" sz="2000" dirty="0" smtClean="0"/>
              <a:t>Один человек не мог вырыть большой оросительный канал, или соорудить огромную плотину. Надо было рассчитать напор воды, толщину плотины, количество камня и земли для строительства, рассчитать количество рабочих, следить за правильностью забивки свай и укладки камня и т.д.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9" name="Объект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651"/>
          <a:stretch/>
        </p:blipFill>
        <p:spPr>
          <a:xfrm>
            <a:off x="3381269" y="4565302"/>
            <a:ext cx="2586583" cy="1889112"/>
          </a:xfrm>
          <a:prstGeom prst="rect">
            <a:avLst/>
          </a:prstGeom>
        </p:spPr>
      </p:pic>
      <p:pic>
        <p:nvPicPr>
          <p:cNvPr id="10" name="Объект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4118" y="4840980"/>
            <a:ext cx="2322696" cy="1238771"/>
          </a:xfrm>
          <a:prstGeom prst="rect">
            <a:avLst/>
          </a:prstGeom>
        </p:spPr>
      </p:pic>
      <p:pic>
        <p:nvPicPr>
          <p:cNvPr id="11" name="Объект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476" y="4685965"/>
            <a:ext cx="2478335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239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Когда делается большое общее дело, без разделения труда не обойтись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Так и выходит, что каждый человек стал не вообще работать, а делать именно своё дело. </a:t>
            </a:r>
          </a:p>
          <a:p>
            <a:pPr algn="just"/>
            <a:r>
              <a:rPr lang="ru-RU" sz="2000" dirty="0" smtClean="0"/>
              <a:t>Так появились моряки и рудокопы, пастухи и поэты, работники и руководители, теоретики и практики.</a:t>
            </a:r>
          </a:p>
          <a:p>
            <a:pPr algn="just"/>
            <a:r>
              <a:rPr lang="ru-RU" sz="2000" dirty="0" smtClean="0"/>
              <a:t>Если не будет пирожника – сапожник останется без пирогов, не будет сапожника – пирожник будет ходить босиком. И мы вместе с ними.</a:t>
            </a:r>
            <a:r>
              <a:rPr lang="ru-RU" sz="2000" dirty="0"/>
              <a:t> </a:t>
            </a:r>
            <a:r>
              <a:rPr lang="ru-RU" sz="2000" dirty="0" smtClean="0"/>
              <a:t>Человеку никак не обойтись без людей. Вот почему у каждого своё дело!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79582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Иван Андреевич Крылов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988840"/>
            <a:ext cx="2814553" cy="2952328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915816" y="1719071"/>
            <a:ext cx="5976664" cy="4407408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1800" dirty="0"/>
              <a:t>Беда, коль пироги начнёт печи сапожник, </a:t>
            </a:r>
            <a:endParaRPr lang="ru-RU" sz="1800" dirty="0" smtClean="0"/>
          </a:p>
          <a:p>
            <a:pPr marL="114300" indent="0" algn="ctr">
              <a:buNone/>
            </a:pPr>
            <a:r>
              <a:rPr lang="ru-RU" sz="1800" dirty="0" smtClean="0"/>
              <a:t>А </a:t>
            </a:r>
            <a:r>
              <a:rPr lang="ru-RU" sz="1800" dirty="0"/>
              <a:t>сапоги тачать </a:t>
            </a:r>
            <a:r>
              <a:rPr lang="ru-RU" sz="1800" dirty="0" smtClean="0"/>
              <a:t>пирожник.</a:t>
            </a:r>
          </a:p>
          <a:p>
            <a:pPr marL="114300" indent="0" algn="ctr">
              <a:buNone/>
            </a:pPr>
            <a:r>
              <a:rPr lang="ru-RU" sz="1800" dirty="0" smtClean="0"/>
              <a:t>И </a:t>
            </a:r>
            <a:r>
              <a:rPr lang="ru-RU" sz="1800" dirty="0"/>
              <a:t>дело не пойдёт на </a:t>
            </a:r>
            <a:r>
              <a:rPr lang="ru-RU" sz="1800" dirty="0" smtClean="0"/>
              <a:t>лад,</a:t>
            </a:r>
          </a:p>
          <a:p>
            <a:pPr marL="114300" indent="0" algn="ctr">
              <a:buNone/>
            </a:pPr>
            <a:r>
              <a:rPr lang="ru-RU" sz="1800" dirty="0" smtClean="0"/>
              <a:t>Да и примечено стократ,</a:t>
            </a:r>
          </a:p>
          <a:p>
            <a:pPr marL="114300" indent="0" algn="ctr">
              <a:buNone/>
            </a:pPr>
            <a:r>
              <a:rPr lang="ru-RU" sz="1800" dirty="0" smtClean="0"/>
              <a:t>Что кто за ремесло чужое браться любит, </a:t>
            </a:r>
          </a:p>
          <a:p>
            <a:pPr marL="114300" indent="0" algn="ctr">
              <a:buNone/>
            </a:pPr>
            <a:r>
              <a:rPr lang="ru-RU" sz="1800" dirty="0" smtClean="0"/>
              <a:t>Тот завсегда других упрямей и вздорней:</a:t>
            </a:r>
          </a:p>
          <a:p>
            <a:pPr marL="114300" indent="0" algn="ctr">
              <a:buNone/>
            </a:pPr>
            <a:r>
              <a:rPr lang="ru-RU" sz="1800" dirty="0" smtClean="0"/>
              <a:t>Он лучше дело всё погубит </a:t>
            </a:r>
          </a:p>
          <a:p>
            <a:pPr marL="114300" indent="0" algn="ctr">
              <a:buNone/>
            </a:pPr>
            <a:r>
              <a:rPr lang="ru-RU" sz="1800" dirty="0" smtClean="0"/>
              <a:t>И рад скорей посмешищем стать света </a:t>
            </a:r>
          </a:p>
          <a:p>
            <a:pPr marL="114300" indent="0" algn="ctr">
              <a:buNone/>
            </a:pPr>
            <a:r>
              <a:rPr lang="ru-RU" sz="1800" dirty="0" smtClean="0"/>
              <a:t>Чем у простых и  знающих людей</a:t>
            </a:r>
          </a:p>
          <a:p>
            <a:pPr marL="114300" indent="0" algn="ctr">
              <a:buNone/>
            </a:pPr>
            <a:r>
              <a:rPr lang="ru-RU" sz="1800" dirty="0" smtClean="0"/>
              <a:t>Спросить иль выслушать разумного совета.</a:t>
            </a:r>
          </a:p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13449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781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Сколько дел на Земле?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700736"/>
          </a:xfrm>
        </p:spPr>
        <p:txBody>
          <a:bodyPr/>
          <a:lstStyle/>
          <a:p>
            <a:pPr algn="ctr"/>
            <a:r>
              <a:rPr lang="ru-RU" dirty="0" smtClean="0"/>
              <a:t>Давайте рассуждать : Нужна </a:t>
            </a:r>
            <a:r>
              <a:rPr lang="ru-RU" dirty="0"/>
              <a:t>людям пища? </a:t>
            </a:r>
            <a:endParaRPr lang="ru-RU" dirty="0" smtClean="0"/>
          </a:p>
          <a:p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Значит надо разводить свиней, гусей, овец,</a:t>
            </a:r>
          </a:p>
          <a:p>
            <a:pPr marL="114300" indent="0">
              <a:buNone/>
            </a:pPr>
            <a:r>
              <a:rPr lang="ru-RU" dirty="0"/>
              <a:t>к</a:t>
            </a:r>
            <a:r>
              <a:rPr lang="ru-RU" dirty="0" smtClean="0"/>
              <a:t>оров… 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Ловить камбалу, сельдь, треску… </a:t>
            </a:r>
          </a:p>
          <a:p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Выращивать морковь, смородину, картофель и много-много чего ещё.</a:t>
            </a:r>
            <a:endParaRPr lang="ru-RU" dirty="0"/>
          </a:p>
        </p:txBody>
      </p:sp>
      <p:pic>
        <p:nvPicPr>
          <p:cNvPr id="7" name="Объект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92280" y="2156858"/>
            <a:ext cx="1644774" cy="1315819"/>
          </a:xfrm>
          <a:prstGeom prst="rect">
            <a:avLst/>
          </a:prstGeom>
        </p:spPr>
      </p:pic>
      <p:pic>
        <p:nvPicPr>
          <p:cNvPr id="8" name="Объект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9" y="3606901"/>
            <a:ext cx="1728192" cy="1301905"/>
          </a:xfrm>
          <a:prstGeom prst="rect">
            <a:avLst/>
          </a:prstGeom>
        </p:spPr>
      </p:pic>
      <p:pic>
        <p:nvPicPr>
          <p:cNvPr id="9" name="Объект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0133" y="5301208"/>
            <a:ext cx="1832347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86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 когда всё это выращено, выловлено, собрано?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2700982"/>
              </p:ext>
            </p:extLst>
          </p:nvPr>
        </p:nvGraphicFramePr>
        <p:xfrm>
          <a:off x="629401" y="1589242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Объект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92280" y="1589242"/>
            <a:ext cx="1428750" cy="1066800"/>
          </a:xfrm>
          <a:prstGeom prst="rect">
            <a:avLst/>
          </a:prstGeom>
        </p:spPr>
      </p:pic>
      <p:pic>
        <p:nvPicPr>
          <p:cNvPr id="6" name="Объект 1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47" r="8393"/>
          <a:stretch/>
        </p:blipFill>
        <p:spPr>
          <a:xfrm>
            <a:off x="7711256" y="3106186"/>
            <a:ext cx="1082507" cy="1308774"/>
          </a:xfrm>
          <a:prstGeom prst="rect">
            <a:avLst/>
          </a:prstGeom>
        </p:spPr>
      </p:pic>
      <p:pic>
        <p:nvPicPr>
          <p:cNvPr id="7" name="Объект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6296" y="5240227"/>
            <a:ext cx="1652866" cy="1200026"/>
          </a:xfrm>
          <a:prstGeom prst="rect">
            <a:avLst/>
          </a:prstGeom>
        </p:spPr>
      </p:pic>
      <p:pic>
        <p:nvPicPr>
          <p:cNvPr id="8" name="Объект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664" y="5240227"/>
            <a:ext cx="1788790" cy="1168676"/>
          </a:xfrm>
          <a:prstGeom prst="rect">
            <a:avLst/>
          </a:prstGeom>
        </p:spPr>
      </p:pic>
      <p:pic>
        <p:nvPicPr>
          <p:cNvPr id="9" name="Объект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979" y="3224551"/>
            <a:ext cx="1428750" cy="1076325"/>
          </a:xfrm>
          <a:prstGeom prst="rect">
            <a:avLst/>
          </a:prstGeom>
        </p:spPr>
      </p:pic>
      <p:pic>
        <p:nvPicPr>
          <p:cNvPr id="10" name="Объект 2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143" y="1498209"/>
            <a:ext cx="1157833" cy="1157833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3275856" y="2656042"/>
            <a:ext cx="2520280" cy="2209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Кто-то должен всё это делать?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0146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Нужны людям дома?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2000" dirty="0" smtClean="0"/>
              <a:t>Этим занимаются каменщики, плотники, электрики, сантехники, маляры, стекольщики и многие другие</a:t>
            </a:r>
            <a:endParaRPr lang="ru-RU" sz="2000" dirty="0"/>
          </a:p>
          <a:p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sz="2000" dirty="0" smtClean="0"/>
          </a:p>
          <a:p>
            <a:pPr marL="114300" indent="0">
              <a:buNone/>
            </a:pPr>
            <a:r>
              <a:rPr lang="ru-RU" sz="2000" dirty="0" smtClean="0"/>
              <a:t>А кто организует работу? Инженеры, прорабы.</a:t>
            </a:r>
          </a:p>
          <a:p>
            <a:endParaRPr lang="ru-RU" sz="2000" dirty="0"/>
          </a:p>
          <a:p>
            <a:pPr marL="114300" indent="0">
              <a:buNone/>
            </a:pPr>
            <a:endParaRPr lang="ru-RU" sz="2000" dirty="0" smtClean="0"/>
          </a:p>
          <a:p>
            <a:pPr marL="114300" indent="0">
              <a:buNone/>
            </a:pPr>
            <a:r>
              <a:rPr lang="ru-RU" sz="2000" dirty="0" smtClean="0"/>
              <a:t>А кто проектирует? Архитекторы, чертёжники.</a:t>
            </a:r>
          </a:p>
          <a:p>
            <a:endParaRPr lang="ru-RU" sz="2000" dirty="0"/>
          </a:p>
          <a:p>
            <a:pPr marL="114300" indent="0">
              <a:buNone/>
            </a:pPr>
            <a:endParaRPr lang="ru-RU" sz="2000" dirty="0" smtClean="0"/>
          </a:p>
          <a:p>
            <a:pPr marL="114300" indent="0">
              <a:buNone/>
            </a:pPr>
            <a:r>
              <a:rPr lang="ru-RU" sz="2000" dirty="0" smtClean="0"/>
              <a:t>А кто подсчитывает стоимость материалов и работы? Экономисты, бухгалтеры.</a:t>
            </a:r>
            <a:endParaRPr lang="ru-RU" sz="2000" dirty="0"/>
          </a:p>
        </p:txBody>
      </p:sp>
      <p:pic>
        <p:nvPicPr>
          <p:cNvPr id="4" name="Объект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692395"/>
            <a:ext cx="1428750" cy="1076325"/>
          </a:xfrm>
          <a:prstGeom prst="rect">
            <a:avLst/>
          </a:prstGeom>
        </p:spPr>
      </p:pic>
      <p:pic>
        <p:nvPicPr>
          <p:cNvPr id="5" name="Объект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72"/>
          <a:stretch/>
        </p:blipFill>
        <p:spPr>
          <a:xfrm>
            <a:off x="5004048" y="1668422"/>
            <a:ext cx="1257666" cy="1080120"/>
          </a:xfrm>
          <a:prstGeom prst="rect">
            <a:avLst/>
          </a:prstGeom>
        </p:spPr>
      </p:pic>
      <p:pic>
        <p:nvPicPr>
          <p:cNvPr id="6" name="Объект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0571" y="2924944"/>
            <a:ext cx="1428750" cy="952500"/>
          </a:xfrm>
          <a:prstGeom prst="rect">
            <a:avLst/>
          </a:prstGeom>
        </p:spPr>
      </p:pic>
      <p:pic>
        <p:nvPicPr>
          <p:cNvPr id="7" name="Объект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11169" y="5483740"/>
            <a:ext cx="1368152" cy="1176611"/>
          </a:xfrm>
          <a:prstGeom prst="rect">
            <a:avLst/>
          </a:prstGeom>
        </p:spPr>
      </p:pic>
      <p:pic>
        <p:nvPicPr>
          <p:cNvPr id="8" name="Объект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31682" y="4013002"/>
            <a:ext cx="1428750" cy="1066800"/>
          </a:xfrm>
          <a:prstGeom prst="rect">
            <a:avLst/>
          </a:prstGeom>
        </p:spPr>
      </p:pic>
      <p:pic>
        <p:nvPicPr>
          <p:cNvPr id="9" name="Объект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01" t="11428"/>
          <a:stretch/>
        </p:blipFill>
        <p:spPr>
          <a:xfrm>
            <a:off x="3248167" y="1667832"/>
            <a:ext cx="1285138" cy="1125450"/>
          </a:xfrm>
          <a:prstGeom prst="rect">
            <a:avLst/>
          </a:prstGeom>
        </p:spPr>
      </p:pic>
      <p:pic>
        <p:nvPicPr>
          <p:cNvPr id="10" name="Объект 4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9759"/>
          <a:stretch/>
        </p:blipFill>
        <p:spPr>
          <a:xfrm>
            <a:off x="6826548" y="1632123"/>
            <a:ext cx="1273844" cy="114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10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88641"/>
            <a:ext cx="8260672" cy="10801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Но, дом – то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строится не из воздуха…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Нужны доски и брусья, бетон и кирпич, кровельное железо, гвозди, электрический провод, обои, трубы, стекло…</a:t>
            </a:r>
          </a:p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 smtClean="0"/>
          </a:p>
          <a:p>
            <a:pPr marL="114300" indent="0" algn="ctr">
              <a:buNone/>
            </a:pPr>
            <a:r>
              <a:rPr lang="ru-RU" sz="2000" dirty="0" smtClean="0"/>
              <a:t>А чтобы всё это можно было сделать, нужны древесина, цемент, глина, песок, руда, известь…</a:t>
            </a:r>
          </a:p>
          <a:p>
            <a:pPr marL="114300" indent="0">
              <a:buNone/>
            </a:pPr>
            <a:endParaRPr lang="ru-RU" sz="2000" dirty="0"/>
          </a:p>
          <a:p>
            <a:pPr marL="114300" indent="0">
              <a:buNone/>
            </a:pPr>
            <a:endParaRPr lang="ru-RU" sz="2000" dirty="0" smtClean="0"/>
          </a:p>
          <a:p>
            <a:pPr marL="114300" indent="0">
              <a:buNone/>
            </a:pPr>
            <a:endParaRPr lang="ru-RU" sz="2000" dirty="0"/>
          </a:p>
          <a:p>
            <a:pPr marL="114300" indent="0">
              <a:buNone/>
            </a:pPr>
            <a:endParaRPr lang="ru-RU" sz="2000" dirty="0" smtClean="0"/>
          </a:p>
          <a:p>
            <a:pPr marL="114300" indent="0" algn="ctr">
              <a:buNone/>
            </a:pPr>
            <a:r>
              <a:rPr lang="ru-RU" sz="2000" dirty="0"/>
              <a:t>И кто-то всё это должен добывать, перевозить, упаковывать, обрабатывать на станках,  и  т.д.</a:t>
            </a:r>
          </a:p>
        </p:txBody>
      </p:sp>
      <p:pic>
        <p:nvPicPr>
          <p:cNvPr id="4" name="Объект 4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47"/>
          <a:stretch/>
        </p:blipFill>
        <p:spPr>
          <a:xfrm>
            <a:off x="228306" y="3933056"/>
            <a:ext cx="1482203" cy="1249639"/>
          </a:xfrm>
          <a:prstGeom prst="rect">
            <a:avLst/>
          </a:prstGeom>
        </p:spPr>
      </p:pic>
      <p:pic>
        <p:nvPicPr>
          <p:cNvPr id="5" name="Объект 4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46"/>
          <a:stretch/>
        </p:blipFill>
        <p:spPr>
          <a:xfrm>
            <a:off x="5282978" y="3975339"/>
            <a:ext cx="1633434" cy="1376574"/>
          </a:xfrm>
          <a:prstGeom prst="rect">
            <a:avLst/>
          </a:prstGeom>
        </p:spPr>
      </p:pic>
      <p:pic>
        <p:nvPicPr>
          <p:cNvPr id="6" name="Объект 5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332"/>
          <a:stretch/>
        </p:blipFill>
        <p:spPr>
          <a:xfrm>
            <a:off x="3491880" y="3986155"/>
            <a:ext cx="1554416" cy="1308960"/>
          </a:xfrm>
          <a:prstGeom prst="rect">
            <a:avLst/>
          </a:prstGeom>
        </p:spPr>
      </p:pic>
      <p:pic>
        <p:nvPicPr>
          <p:cNvPr id="7" name="Объект 5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5642" y="3933056"/>
            <a:ext cx="1175012" cy="1440160"/>
          </a:xfrm>
          <a:prstGeom prst="rect">
            <a:avLst/>
          </a:prstGeom>
        </p:spPr>
      </p:pic>
      <p:pic>
        <p:nvPicPr>
          <p:cNvPr id="8" name="Объект 5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487" b="4147"/>
          <a:stretch/>
        </p:blipFill>
        <p:spPr>
          <a:xfrm>
            <a:off x="1774208" y="1996394"/>
            <a:ext cx="1352985" cy="1176465"/>
          </a:xfrm>
          <a:prstGeom prst="rect">
            <a:avLst/>
          </a:prstGeom>
        </p:spPr>
      </p:pic>
      <p:pic>
        <p:nvPicPr>
          <p:cNvPr id="9" name="Объект 5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793" r="1" b="9131"/>
          <a:stretch/>
        </p:blipFill>
        <p:spPr>
          <a:xfrm>
            <a:off x="3284305" y="2086949"/>
            <a:ext cx="1269989" cy="995354"/>
          </a:xfrm>
          <a:prstGeom prst="rect">
            <a:avLst/>
          </a:prstGeom>
        </p:spPr>
      </p:pic>
      <p:pic>
        <p:nvPicPr>
          <p:cNvPr id="10" name="Объект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802"/>
          <a:stretch/>
        </p:blipFill>
        <p:spPr>
          <a:xfrm>
            <a:off x="228306" y="1933132"/>
            <a:ext cx="1343025" cy="1302986"/>
          </a:xfrm>
          <a:prstGeom prst="rect">
            <a:avLst/>
          </a:prstGeom>
        </p:spPr>
      </p:pic>
      <p:pic>
        <p:nvPicPr>
          <p:cNvPr id="11" name="Объект 62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353"/>
          <a:stretch/>
        </p:blipFill>
        <p:spPr>
          <a:xfrm>
            <a:off x="4685075" y="2046463"/>
            <a:ext cx="1295107" cy="1076325"/>
          </a:xfrm>
          <a:prstGeom prst="rect">
            <a:avLst/>
          </a:prstGeom>
        </p:spPr>
      </p:pic>
      <p:pic>
        <p:nvPicPr>
          <p:cNvPr id="12" name="Объект 64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54" b="11530"/>
          <a:stretch/>
        </p:blipFill>
        <p:spPr>
          <a:xfrm>
            <a:off x="6281077" y="2086949"/>
            <a:ext cx="1270670" cy="1059692"/>
          </a:xfrm>
          <a:prstGeom prst="rect">
            <a:avLst/>
          </a:prstGeom>
        </p:spPr>
      </p:pic>
      <p:pic>
        <p:nvPicPr>
          <p:cNvPr id="13" name="Объект 66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463"/>
          <a:stretch/>
        </p:blipFill>
        <p:spPr>
          <a:xfrm>
            <a:off x="7720326" y="2133891"/>
            <a:ext cx="1227030" cy="1012750"/>
          </a:xfrm>
          <a:prstGeom prst="rect">
            <a:avLst/>
          </a:prstGeom>
        </p:spPr>
      </p:pic>
      <p:pic>
        <p:nvPicPr>
          <p:cNvPr id="14" name="Объект 6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92280" y="3986155"/>
            <a:ext cx="1630082" cy="122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809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26128" y="260648"/>
            <a:ext cx="4038600" cy="586583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Людям надо одеваться, обуваться, и за этим стоят швейники и обувщики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83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Людям надо переезжать с места на место, и за этим стоят транспортники</a:t>
            </a:r>
            <a:endParaRPr lang="ru-RU" sz="2400" dirty="0"/>
          </a:p>
        </p:txBody>
      </p:sp>
      <p:pic>
        <p:nvPicPr>
          <p:cNvPr id="7" name="Объект 7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2473945"/>
            <a:ext cx="1296144" cy="1296144"/>
          </a:xfrm>
          <a:prstGeom prst="rect">
            <a:avLst/>
          </a:prstGeom>
        </p:spPr>
      </p:pic>
      <p:pic>
        <p:nvPicPr>
          <p:cNvPr id="9" name="Объект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5002" y="2527002"/>
            <a:ext cx="1579686" cy="1190030"/>
          </a:xfrm>
          <a:prstGeom prst="rect">
            <a:avLst/>
          </a:prstGeom>
        </p:spPr>
      </p:pic>
      <p:pic>
        <p:nvPicPr>
          <p:cNvPr id="10" name="Объект 7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5001" y="4221088"/>
            <a:ext cx="1661785" cy="1174328"/>
          </a:xfrm>
          <a:prstGeom prst="rect">
            <a:avLst/>
          </a:prstGeom>
        </p:spPr>
      </p:pic>
      <p:pic>
        <p:nvPicPr>
          <p:cNvPr id="11" name="Объект 8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16602" y="2527002"/>
            <a:ext cx="1593790" cy="1190030"/>
          </a:xfrm>
          <a:prstGeom prst="rect">
            <a:avLst/>
          </a:prstGeom>
        </p:spPr>
      </p:pic>
      <p:pic>
        <p:nvPicPr>
          <p:cNvPr id="12" name="Объект 8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4798" y="4221088"/>
            <a:ext cx="1644805" cy="1239087"/>
          </a:xfrm>
          <a:prstGeom prst="rect">
            <a:avLst/>
          </a:prstGeom>
        </p:spPr>
      </p:pic>
      <p:pic>
        <p:nvPicPr>
          <p:cNvPr id="13" name="Объект 8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4022785"/>
            <a:ext cx="1633042" cy="1219338"/>
          </a:xfrm>
          <a:prstGeom prst="rect">
            <a:avLst/>
          </a:prstGeom>
        </p:spPr>
      </p:pic>
      <p:pic>
        <p:nvPicPr>
          <p:cNvPr id="14" name="Объект 8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19870" y="4002795"/>
            <a:ext cx="1834311" cy="122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805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260648"/>
            <a:ext cx="4038600" cy="586583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Людям нужно общаться, даже когда они далеко друг от друга, и за этим стоят связисты</a:t>
            </a:r>
            <a:endParaRPr lang="ru-RU" sz="2400" dirty="0"/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8976" y="3886875"/>
            <a:ext cx="2416880" cy="2062405"/>
          </a:xfrm>
          <a:prstGeom prst="rect">
            <a:avLst/>
          </a:prstGeom>
        </p:spPr>
      </p:pic>
      <p:pic>
        <p:nvPicPr>
          <p:cNvPr id="9" name="Объект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107" t="9773" r="4349" b="-9773"/>
          <a:stretch/>
        </p:blipFill>
        <p:spPr>
          <a:xfrm>
            <a:off x="346739" y="2348880"/>
            <a:ext cx="1509357" cy="1349866"/>
          </a:xfrm>
          <a:prstGeom prst="rect">
            <a:avLst/>
          </a:prstGeom>
        </p:spPr>
      </p:pic>
      <p:pic>
        <p:nvPicPr>
          <p:cNvPr id="13" name="Объект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519" b="14413"/>
          <a:stretch/>
        </p:blipFill>
        <p:spPr>
          <a:xfrm>
            <a:off x="2267744" y="2330228"/>
            <a:ext cx="1368152" cy="1333328"/>
          </a:xfrm>
          <a:prstGeom prst="rect">
            <a:avLst/>
          </a:prstGeom>
        </p:spPr>
      </p:pic>
      <p:sp>
        <p:nvSpPr>
          <p:cNvPr id="14" name="Объект 13"/>
          <p:cNvSpPr>
            <a:spLocks noGrp="1"/>
          </p:cNvSpPr>
          <p:nvPr>
            <p:ph sz="half" idx="2"/>
          </p:nvPr>
        </p:nvSpPr>
        <p:spPr>
          <a:xfrm>
            <a:off x="4644008" y="260648"/>
            <a:ext cx="4038600" cy="584756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Чтобы жить и совершенствовать мир – нужны учёные-исследователи и изобретатели</a:t>
            </a:r>
            <a:endParaRPr lang="ru-RU" sz="2400" dirty="0"/>
          </a:p>
        </p:txBody>
      </p:sp>
      <p:pic>
        <p:nvPicPr>
          <p:cNvPr id="15" name="Объект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41370" y="4105564"/>
            <a:ext cx="2345332" cy="1891901"/>
          </a:xfrm>
          <a:prstGeom prst="rect">
            <a:avLst/>
          </a:prstGeom>
        </p:spPr>
      </p:pic>
      <p:pic>
        <p:nvPicPr>
          <p:cNvPr id="16" name="Объект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14036" y="2276682"/>
            <a:ext cx="1895289" cy="1440419"/>
          </a:xfrm>
          <a:prstGeom prst="rect">
            <a:avLst/>
          </a:prstGeom>
        </p:spPr>
      </p:pic>
      <p:pic>
        <p:nvPicPr>
          <p:cNvPr id="17" name="Объект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6179" y="2290718"/>
            <a:ext cx="1548792" cy="146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769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260648"/>
            <a:ext cx="4038600" cy="586583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А разве может человек жить без музыки? Значит нужны музыканты, художники, поэты…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83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Поэтам и дояркам, водопроводчикам и артистам нужны продавцы, повара парикмахеры…</a:t>
            </a:r>
            <a:endParaRPr lang="ru-RU" sz="2400" dirty="0"/>
          </a:p>
        </p:txBody>
      </p:sp>
      <p:pic>
        <p:nvPicPr>
          <p:cNvPr id="5" name="Объект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3" y="2247947"/>
            <a:ext cx="1576891" cy="1900717"/>
          </a:xfrm>
          <a:prstGeom prst="rect">
            <a:avLst/>
          </a:prstGeom>
        </p:spPr>
      </p:pic>
      <p:pic>
        <p:nvPicPr>
          <p:cNvPr id="7" name="Объект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99561" y="2468572"/>
            <a:ext cx="1824332" cy="1459465"/>
          </a:xfrm>
          <a:prstGeom prst="rect">
            <a:avLst/>
          </a:prstGeom>
        </p:spPr>
      </p:pic>
      <p:pic>
        <p:nvPicPr>
          <p:cNvPr id="8" name="Объект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5988" y="4309762"/>
            <a:ext cx="1918871" cy="1918871"/>
          </a:xfrm>
          <a:prstGeom prst="rect">
            <a:avLst/>
          </a:prstGeom>
        </p:spPr>
      </p:pic>
      <p:pic>
        <p:nvPicPr>
          <p:cNvPr id="9" name="Объект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79124" y="2151548"/>
            <a:ext cx="1409636" cy="2093519"/>
          </a:xfrm>
          <a:prstGeom prst="rect">
            <a:avLst/>
          </a:prstGeom>
        </p:spPr>
      </p:pic>
      <p:pic>
        <p:nvPicPr>
          <p:cNvPr id="10" name="Объект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9124" y="2151548"/>
            <a:ext cx="1440160" cy="2138851"/>
          </a:xfrm>
          <a:prstGeom prst="rect">
            <a:avLst/>
          </a:prstGeom>
        </p:spPr>
      </p:pic>
      <p:pic>
        <p:nvPicPr>
          <p:cNvPr id="11" name="Объект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8798" y="4481906"/>
            <a:ext cx="2296541" cy="173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865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924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 Что может быть благороднее чем лечить людей и воспитывать человека!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 algn="ctr">
              <a:buNone/>
            </a:pPr>
            <a:r>
              <a:rPr lang="ru-RU" sz="3200" dirty="0" smtClean="0"/>
              <a:t>Вот и получается: дел хоть отбавляй! </a:t>
            </a:r>
          </a:p>
          <a:p>
            <a:pPr marL="114300" indent="0" algn="ctr">
              <a:buNone/>
            </a:pPr>
            <a:r>
              <a:rPr lang="ru-RU" sz="3200" dirty="0" smtClean="0"/>
              <a:t>И все важные и нужные.</a:t>
            </a:r>
            <a:endParaRPr lang="ru-RU" sz="3200" dirty="0"/>
          </a:p>
        </p:txBody>
      </p:sp>
      <p:pic>
        <p:nvPicPr>
          <p:cNvPr id="7" name="Объект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10693" y="1919051"/>
            <a:ext cx="1694620" cy="2191320"/>
          </a:xfrm>
          <a:prstGeom prst="rect">
            <a:avLst/>
          </a:prstGeom>
        </p:spPr>
      </p:pic>
      <p:pic>
        <p:nvPicPr>
          <p:cNvPr id="8" name="Объект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1820112"/>
            <a:ext cx="1584176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596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435</TotalTime>
  <Words>637</Words>
  <Application>Microsoft Office PowerPoint</Application>
  <PresentationFormat>Экран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Аптека</vt:lpstr>
      <vt:lpstr>Сколько дел на Земле?</vt:lpstr>
      <vt:lpstr>Сколько дел на Земле?</vt:lpstr>
      <vt:lpstr>А когда всё это выращено, выловлено, собрано?</vt:lpstr>
      <vt:lpstr>Нужны людям дома?</vt:lpstr>
      <vt:lpstr>Но, дом – то  строится не из воздуха…</vt:lpstr>
      <vt:lpstr>Слайд 6</vt:lpstr>
      <vt:lpstr>Слайд 7</vt:lpstr>
      <vt:lpstr>Слайд 8</vt:lpstr>
      <vt:lpstr>А Что может быть благороднее чем лечить людей и воспитывать человека!</vt:lpstr>
      <vt:lpstr>Почему один пирожник,  а другой сапожник</vt:lpstr>
      <vt:lpstr>Шло время, и с накоплением новых знаний происходили изменения в человеческом обществе </vt:lpstr>
      <vt:lpstr>Когда делается большое общее дело, без разделения труда не обойтись</vt:lpstr>
      <vt:lpstr>Иван Андреевич Крылов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Компутер</dc:creator>
  <cp:lastModifiedBy>User</cp:lastModifiedBy>
  <cp:revision>48</cp:revision>
  <dcterms:created xsi:type="dcterms:W3CDTF">2012-01-14T07:39:43Z</dcterms:created>
  <dcterms:modified xsi:type="dcterms:W3CDTF">2006-12-31T20:26:42Z</dcterms:modified>
</cp:coreProperties>
</file>