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9" r:id="rId3"/>
    <p:sldId id="268" r:id="rId4"/>
    <p:sldId id="270" r:id="rId5"/>
    <p:sldId id="273" r:id="rId6"/>
    <p:sldId id="281" r:id="rId7"/>
    <p:sldId id="280" r:id="rId8"/>
    <p:sldId id="265" r:id="rId9"/>
    <p:sldId id="271" r:id="rId10"/>
    <p:sldId id="264" r:id="rId11"/>
    <p:sldId id="275" r:id="rId12"/>
    <p:sldId id="276" r:id="rId13"/>
    <p:sldId id="286" r:id="rId14"/>
    <p:sldId id="267" r:id="rId15"/>
    <p:sldId id="278" r:id="rId16"/>
    <p:sldId id="283" r:id="rId17"/>
    <p:sldId id="287" r:id="rId18"/>
    <p:sldId id="284" r:id="rId19"/>
    <p:sldId id="263" r:id="rId20"/>
    <p:sldId id="28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69082-EB6C-4248-8A0C-9AE94E63A782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9E34-1894-4D19-8837-198DB133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F95C-23FD-4960-B1DD-19DD1FC10B26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B4CC-9263-49BB-A2AD-B39146727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0177-8B51-4781-97D9-8BC9499F893C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4BD1-0A94-4DEB-95CE-71B6F16C3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31D6-E82F-471C-B631-B06F02A9E8E3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5237-D0E8-49DA-B1C7-8BA807F15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77CA-9C38-484F-9A49-A5C816382703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1A26-73E6-48A2-9E4E-7545BDC12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5A31-2926-49FE-8A07-162E1495933A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2511-5D14-4DA5-9190-F2885A5FE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4E67-9F73-4381-801A-8AC4DA68AFF4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DAAA-148E-4850-B5F3-7B4B93D23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8110-97A2-4836-9F63-1C8EB1722E57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E5C3-C4B3-43BF-A32C-D463488D6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B0C07-E6D2-4C13-A857-618FA69EC18F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D21F-F990-4B82-8B54-EB2CF9E20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1073-9200-46BD-8C57-F935C60285E5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ECFD-C3AA-48E6-8FA8-91EA5BAA5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60A9-360C-40F8-9F24-7DC0AE246629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FC53-5087-4EF1-A45D-F1AAD077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64F83F-BA28-4727-8A48-45645AA53F00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5B2547-D98F-4DE3-9B17-CBB5E8094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3" r:id="rId2"/>
    <p:sldLayoutId id="2147484132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33" r:id="rId9"/>
    <p:sldLayoutId id="2147484129" r:id="rId10"/>
    <p:sldLayoutId id="21474841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9C%D0%BE%D1%80%D0%B6%D0%B5%D0%B2%D0%B0%D0%BD%D0%B8%D0%B5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t8.blog.ru/lr/0c0ac540ee9c4ec6cd84ddab57164ad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1%80%D0%B8%D0%BC%D1%81%D0%BA%D0%B8%D0%B5%20%D0%B1%D0%B0%D0%BD%D0%B8%20%D0%B2%20%D0%B4%D1%80%D0%B5%D0%B2%D0%BD%D0%B5%D0%BC%20%D1%80%D0%B8%D0%BC%D0%B5&amp;img_url=http://steaman.ru/images/stories/romanian/romanian02.jpg&amp;pos=46&amp;uinfo=sw-1007-sh-622-fw-782-fh-448-pd-1&amp;rpt=simag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857364"/>
            <a:ext cx="5504656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i="1" dirty="0" smtClean="0">
                <a:solidFill>
                  <a:srgbClr val="0070C0"/>
                </a:solidFill>
              </a:rPr>
              <a:t>Закаливание</a:t>
            </a:r>
            <a:endParaRPr lang="ru-RU" sz="8000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75" y="4429125"/>
            <a:ext cx="5857875" cy="20748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45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Автор: Смагин Алексей</a:t>
            </a:r>
          </a:p>
          <a:p>
            <a:pPr fontAlgn="auto">
              <a:spcBef>
                <a:spcPts val="45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учащийся 5«б» класса  </a:t>
            </a:r>
          </a:p>
          <a:p>
            <a:pPr fontAlgn="auto">
              <a:spcBef>
                <a:spcPts val="45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МБОУ «СОШ им. М.М. Рудченко с. Перелюб»</a:t>
            </a:r>
          </a:p>
          <a:p>
            <a:pPr fontAlgn="auto">
              <a:spcBef>
                <a:spcPts val="45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Руководитель: Бадамова Ирина Анатольевна</a:t>
            </a:r>
          </a:p>
          <a:p>
            <a:pPr fontAlgn="auto">
              <a:spcBef>
                <a:spcPts val="45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учитель информатики МБОУ «СОШ  </a:t>
            </a:r>
          </a:p>
          <a:p>
            <a:pPr fontAlgn="auto">
              <a:spcBef>
                <a:spcPts val="45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им. М.М. Рудченко с. Перелюб»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ndrey\Downloads\1286187319_proceduri_pri_ohlagden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000250"/>
            <a:ext cx="5214938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000250" y="642938"/>
            <a:ext cx="50149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 Закаливание холодом –</a:t>
            </a:r>
          </a:p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 </a:t>
            </a:r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пребывание на открытом воздухе.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785813" y="642938"/>
            <a:ext cx="750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3399"/>
                </a:solidFill>
                <a:latin typeface="Constantia" pitchFamily="18" charset="0"/>
              </a:rPr>
              <a:t>Обтирание </a:t>
            </a:r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- начальный этап закаливания водой.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5286375" y="2357438"/>
            <a:ext cx="36433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3399"/>
                </a:solidFill>
                <a:latin typeface="Constantia" pitchFamily="18" charset="0"/>
              </a:rPr>
              <a:t>Обтирание производят последовательно: шея, грудь, спина, затем вытирают их насухо и растирают полотенцем до красноты. После этого обтирают ноги и также растирают их.</a:t>
            </a:r>
          </a:p>
        </p:txBody>
      </p:sp>
      <p:pic>
        <p:nvPicPr>
          <p:cNvPr id="15364" name="Picture 2" descr="http://joke4you.net/uploads/site1/big_813750_10066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785938"/>
            <a:ext cx="4643437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42875" y="2071688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3399"/>
                </a:solidFill>
                <a:latin typeface="Constantia" pitchFamily="18" charset="0"/>
              </a:rPr>
              <a:t>Обливание </a:t>
            </a:r>
            <a:r>
              <a:rPr lang="ru-RU" sz="2800">
                <a:solidFill>
                  <a:srgbClr val="003399"/>
                </a:solidFill>
                <a:latin typeface="Constantia" pitchFamily="18" charset="0"/>
              </a:rPr>
              <a:t>- следующий этап закаливания водой.</a:t>
            </a:r>
          </a:p>
        </p:txBody>
      </p:sp>
      <p:pic>
        <p:nvPicPr>
          <p:cNvPr id="3" name="Picture 2" descr="C:\Users\Andrey\Downloads\8e68020eb7ed2cda9a217b9dd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143504" y="714356"/>
            <a:ext cx="3561576" cy="4988371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857250" y="428625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Контрастный душ </a:t>
            </a:r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- еще более эффективная водная процедура.</a:t>
            </a:r>
          </a:p>
          <a:p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 В начале закаливания температура воды должна быть около +30-32С и продолжительность не более минуты.</a:t>
            </a:r>
          </a:p>
        </p:txBody>
      </p:sp>
      <p:pic>
        <p:nvPicPr>
          <p:cNvPr id="17411" name="Picture 2" descr="http://noman.ru/wp-content/uploads/2012/12/0000000000000000000000aaa-aaaaaaaaaaa-aaaaaa-aa-zaka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403475"/>
            <a:ext cx="5572125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285750" y="1000125"/>
            <a:ext cx="4572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3399"/>
                </a:solidFill>
                <a:latin typeface="Constantia" pitchFamily="18" charset="0"/>
              </a:rPr>
              <a:t>Наиболее сильная закаливающая процедура —</a:t>
            </a:r>
            <a:r>
              <a:rPr lang="ru-RU" sz="2000">
                <a:latin typeface="Constantia" pitchFamily="18" charset="0"/>
              </a:rPr>
              <a:t> </a:t>
            </a:r>
            <a:r>
              <a:rPr lang="ru-RU" sz="2000">
                <a:latin typeface="Constantia" pitchFamily="18" charset="0"/>
                <a:hlinkClick r:id="rId2" action="ppaction://hlinkfile" tooltip="Моржевание"/>
              </a:rPr>
              <a:t>моржевание</a:t>
            </a:r>
            <a:r>
              <a:rPr lang="ru-RU" sz="2000">
                <a:latin typeface="Constantia" pitchFamily="18" charset="0"/>
              </a:rPr>
              <a:t> </a:t>
            </a:r>
            <a:r>
              <a:rPr lang="ru-RU" sz="2000">
                <a:solidFill>
                  <a:srgbClr val="003399"/>
                </a:solidFill>
                <a:latin typeface="Constantia" pitchFamily="18" charset="0"/>
              </a:rPr>
              <a:t>(плавание в ледяной воде) — имеет ряд противопоказаний, особенно противопоказано: детям, подросткам и людям, постоянно страдающим заболеваниями верхних дыхательных путей. </a:t>
            </a:r>
          </a:p>
          <a:p>
            <a:r>
              <a:rPr lang="ru-RU" sz="2000">
                <a:solidFill>
                  <a:srgbClr val="003399"/>
                </a:solidFill>
                <a:latin typeface="Constantia" pitchFamily="18" charset="0"/>
              </a:rPr>
              <a:t>Моржеванию должна предшествовать подготовка организма, заключающаяся в регулярных обливаниях с постепенным снижением температуры воды.</a:t>
            </a:r>
          </a:p>
        </p:txBody>
      </p:sp>
      <p:pic>
        <p:nvPicPr>
          <p:cNvPr id="7172" name="Picture 4" descr="http://devyasil.ru/wp-content/uploads/2011/03/kartinka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290"/>
            <a:ext cx="3848722" cy="61579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1214438" y="571500"/>
            <a:ext cx="692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Другой способ закаливания – </a:t>
            </a:r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закаливание воздухом </a:t>
            </a:r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(или аэротерапия).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4714875" y="2928938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3399"/>
                </a:solidFill>
                <a:latin typeface="Constantia" pitchFamily="18" charset="0"/>
              </a:rPr>
              <a:t>Прекрасное средство укрепления и закаливания организма. Именно поэтому воздушные ванны рассматриваются как наиболее безопасные процедуры.</a:t>
            </a:r>
          </a:p>
        </p:txBody>
      </p:sp>
      <p:pic>
        <p:nvPicPr>
          <p:cNvPr id="6146" name="Picture 2" descr="http://www.backwoods.com/wallpapers/natureCalls01-12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3116"/>
            <a:ext cx="4068564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071563" y="1214438"/>
            <a:ext cx="76438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3399"/>
                </a:solidFill>
                <a:latin typeface="Constantia" pitchFamily="18" charset="0"/>
              </a:rPr>
              <a:t>Закаливание организма неразрывно связано с физическими упражнениями.</a:t>
            </a:r>
          </a:p>
        </p:txBody>
      </p:sp>
      <p:pic>
        <p:nvPicPr>
          <p:cNvPr id="20483" name="Picture 4" descr="http://img0.liveinternet.ru/images/attach/c/5/85/507/85507954_4085248_75153721_large_g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857500"/>
            <a:ext cx="385762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632700" cy="722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003399"/>
                </a:solidFill>
                <a:latin typeface="+mn-lt"/>
              </a:rPr>
              <a:t>Виды закаливаний в моих рисунках</a:t>
            </a:r>
            <a:endParaRPr lang="ru-RU" sz="3600" b="1" i="1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5" name="Рисунок 4" descr="Безымянный.jpg"/>
          <p:cNvPicPr>
            <a:picLocks noChangeAspect="1"/>
          </p:cNvPicPr>
          <p:nvPr/>
        </p:nvPicPr>
        <p:blipFill>
          <a:blip r:embed="rId2"/>
          <a:srcRect r="-447"/>
          <a:stretch>
            <a:fillRect/>
          </a:stretch>
        </p:blipFill>
        <p:spPr bwMode="auto">
          <a:xfrm>
            <a:off x="1714500" y="1571625"/>
            <a:ext cx="61610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500188"/>
            <a:ext cx="7215188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571500" y="1143000"/>
            <a:ext cx="82867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Закаливание  повышает устойчивость организма к простудным заболеваниям; повышает  устойчивость к инфекционным заболеваниям, усиливает иммунные реакции. </a:t>
            </a:r>
          </a:p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Закаливание приводит к повышению общей  устойчивости организма к неблагоприятным внешним воздействиям. </a:t>
            </a:r>
          </a:p>
          <a:p>
            <a:endParaRPr lang="ru-RU" sz="2400" b="1">
              <a:solidFill>
                <a:srgbClr val="003399"/>
              </a:solidFill>
              <a:latin typeface="Constantia" pitchFamily="18" charset="0"/>
            </a:endParaRPr>
          </a:p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Именно поэтому закаливание входит в представление о здоровом образе жизни.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214313" y="1857375"/>
            <a:ext cx="871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http://images.yandex.ru/yandsearch?text=%D0%97%D0%B0%D0%BA%D0%B0%D0%BB%D0%B8%D0%B2%D0%B0%D0%BD%D0%B8%D1%8F%20%D0%B2%20%D0%B1%D0%B0%D0%BD%D0%B5</a:t>
            </a:r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285750" y="3143250"/>
            <a:ext cx="8424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http://ru.wikipedia.org/wiki/%C7%E0%EA%E0%EB%E8%E2%E0%ED%E8%E5</a:t>
            </a:r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3556" name="Прямоугольник 5"/>
          <p:cNvSpPr>
            <a:spLocks noChangeArrowheads="1"/>
          </p:cNvSpPr>
          <p:nvPr/>
        </p:nvSpPr>
        <p:spPr bwMode="auto">
          <a:xfrm>
            <a:off x="285750" y="3857625"/>
            <a:ext cx="288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http://www.zakalivanie.ru/</a:t>
            </a:r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642938" y="485775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285750" y="4500563"/>
            <a:ext cx="2678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http://images.yandex.ru/</a:t>
            </a:r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3559" name="Прямоугольник 9"/>
          <p:cNvSpPr>
            <a:spLocks noChangeArrowheads="1"/>
          </p:cNvSpPr>
          <p:nvPr/>
        </p:nvSpPr>
        <p:spPr bwMode="auto">
          <a:xfrm>
            <a:off x="3000375" y="928688"/>
            <a:ext cx="287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2060"/>
                </a:solidFill>
                <a:latin typeface="Constantia" pitchFamily="18" charset="0"/>
              </a:rPr>
              <a:t>Источники:</a:t>
            </a:r>
            <a:endParaRPr lang="ru-RU" sz="3600" b="1">
              <a:latin typeface="Constantia" pitchFamily="18" charset="0"/>
            </a:endParaRPr>
          </a:p>
        </p:txBody>
      </p: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357188" y="5072063"/>
            <a:ext cx="240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http://mp3prima/com</a:t>
            </a:r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6"/>
          <p:cNvSpPr>
            <a:spLocks noChangeArrowheads="1"/>
          </p:cNvSpPr>
          <p:nvPr/>
        </p:nvSpPr>
        <p:spPr bwMode="auto">
          <a:xfrm>
            <a:off x="428625" y="1071563"/>
            <a:ext cx="3571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</a:rPr>
              <a:t>Закаливание</a:t>
            </a:r>
            <a:r>
              <a:rPr lang="ru-RU" sz="2400">
                <a:solidFill>
                  <a:srgbClr val="003399"/>
                </a:solidFill>
              </a:rPr>
              <a:t> — это система специальной тренировки, включающая в себя процедуры, действие которых направлено на повышение устойчивости организма к переохлаждению или перегреванию.</a:t>
            </a:r>
            <a:endParaRPr lang="ru-RU" sz="2400">
              <a:solidFill>
                <a:srgbClr val="003399"/>
              </a:solidFill>
              <a:latin typeface="Constantia" pitchFamily="18" charset="0"/>
            </a:endParaRPr>
          </a:p>
        </p:txBody>
      </p:sp>
      <p:pic>
        <p:nvPicPr>
          <p:cNvPr id="18434" name="Picture 2" descr="http://ec-life.ru/wp-content/uploads/2012/01/640.555_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428604"/>
            <a:ext cx="3811866" cy="2616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stat8.blog.ru/lr/0c0ac540ee9c4ec6cd84ddab57164ad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3750" r="4929" b="6249"/>
          <a:stretch>
            <a:fillRect/>
          </a:stretch>
        </p:blipFill>
        <p:spPr bwMode="auto">
          <a:xfrm>
            <a:off x="5429256" y="3143248"/>
            <a:ext cx="257176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285875" y="214312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71546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3399"/>
                </a:solidFill>
              </a:rPr>
              <a:t>Из истории закаливания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1000125" y="2214563"/>
            <a:ext cx="721518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3399"/>
                </a:solidFill>
                <a:latin typeface="Constantia" pitchFamily="18" charset="0"/>
              </a:rPr>
              <a:t>Закаливание использовалось с древних времен. Дошедший до нас опыт закаливания насчитывает свыше тысячи лет.</a:t>
            </a:r>
          </a:p>
          <a:p>
            <a:endParaRPr lang="ru-RU" sz="2400" b="1" i="1">
              <a:solidFill>
                <a:srgbClr val="003399"/>
              </a:solidFill>
              <a:latin typeface="Constantia" pitchFamily="18" charset="0"/>
            </a:endParaRPr>
          </a:p>
          <a:p>
            <a:r>
              <a:rPr lang="ru-RU" sz="2400" b="1" i="1">
                <a:solidFill>
                  <a:srgbClr val="003399"/>
                </a:solidFill>
                <a:latin typeface="Constantia" pitchFamily="18" charset="0"/>
              </a:rPr>
              <a:t>Практически во всех культурах разных стран мира закаливание использовалось как профилактическое средство укрепления человеческого духа и тела.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357188" y="2071688"/>
            <a:ext cx="4572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3399"/>
                </a:solidFill>
                <a:latin typeface="Constantia" pitchFamily="18" charset="0"/>
              </a:rPr>
              <a:t>У них важнейшим закаливающим средством была баня. Римские бани, или термы, представляли собой просторные и весьма вместительные здания, построенные из великолепных сортов мрамора. </a:t>
            </a:r>
          </a:p>
        </p:txBody>
      </p:sp>
      <p:pic>
        <p:nvPicPr>
          <p:cNvPr id="8195" name="Picture 4" descr="http://im4-tub-ru.yandex.net/i?id=465432920-7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2428875"/>
            <a:ext cx="31908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2"/>
          <p:cNvSpPr>
            <a:spLocks noChangeArrowheads="1"/>
          </p:cNvSpPr>
          <p:nvPr/>
        </p:nvSpPr>
        <p:spPr bwMode="auto">
          <a:xfrm>
            <a:off x="928688" y="500063"/>
            <a:ext cx="7715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Большое внимание закаливанию уделялось в Древней Греции и Древнем Риме.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857250" y="857250"/>
            <a:ext cx="764381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Особое значение закаливанию придавалось на Руси. </a:t>
            </a:r>
          </a:p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Здесь оно носило массовый характер. Издавна славянские народы Древней Руси использовали для укрепления здоровья баню с последующим растиранием снегом или купанием в реке или озере  в любое время года.</a:t>
            </a:r>
          </a:p>
        </p:txBody>
      </p:sp>
      <p:pic>
        <p:nvPicPr>
          <p:cNvPr id="9219" name="Picture 5" descr="http://www.dzr.by/wp-content/uploads/2012/01/img4cc7e0b382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3643313"/>
            <a:ext cx="3857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28670"/>
            <a:ext cx="8686800" cy="16533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3399"/>
                </a:solidFill>
              </a:rPr>
              <a:t>Основные принципы закаливания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785813" y="2714625"/>
            <a:ext cx="792956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3399"/>
                </a:solidFill>
                <a:latin typeface="Constantia" pitchFamily="18" charset="0"/>
              </a:rPr>
              <a:t>Систематичность, постепенность и последовательность раздражающего воздействия, учет индивидуальных особенностей, самоконтроль и комплексность воздействия природных факторов.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000240"/>
            <a:ext cx="9805998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3399"/>
                </a:solidFill>
              </a:rPr>
              <a:t>Основные методы (виды)</a:t>
            </a:r>
            <a:r>
              <a:rPr lang="ru-RU" b="1" dirty="0" smtClean="0">
                <a:solidFill>
                  <a:srgbClr val="003399"/>
                </a:solidFill>
              </a:rPr>
              <a:t> </a:t>
            </a:r>
            <a:br>
              <a:rPr lang="ru-RU" b="1" dirty="0" smtClean="0">
                <a:solidFill>
                  <a:srgbClr val="003399"/>
                </a:solidFill>
              </a:rPr>
            </a:br>
            <a:r>
              <a:rPr lang="ru-RU" b="1" dirty="0" smtClean="0">
                <a:solidFill>
                  <a:srgbClr val="003399"/>
                </a:solidFill>
              </a:rPr>
              <a:t>закаливания</a:t>
            </a:r>
            <a:endParaRPr lang="ru-RU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ndrey\Downloads\1353096620_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357313"/>
            <a:ext cx="50482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1214438" y="500063"/>
            <a:ext cx="6929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3399"/>
                </a:solidFill>
                <a:latin typeface="Constantia" pitchFamily="18" charset="0"/>
              </a:rPr>
              <a:t>Закаливание в бане.</a:t>
            </a: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928688" y="5643563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3399"/>
                </a:solidFill>
                <a:latin typeface="Constantia" pitchFamily="18" charset="0"/>
              </a:rPr>
              <a:t>Баня выполняет  лечебную и оздоровительную функции.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1143000" y="714375"/>
            <a:ext cx="7429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onstantia" pitchFamily="18" charset="0"/>
              </a:rPr>
              <a:t>Другим средством закаливания является пребывание под солнечными лучами. </a:t>
            </a: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5715000" y="3071813"/>
            <a:ext cx="3214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3399"/>
                </a:solidFill>
                <a:latin typeface="Constantia" pitchFamily="18" charset="0"/>
              </a:rPr>
              <a:t>Первым врачом, рекомендовавшим применение с лечебной целью солнечных ванн, был Гиппократ.</a:t>
            </a:r>
          </a:p>
        </p:txBody>
      </p:sp>
      <p:pic>
        <p:nvPicPr>
          <p:cNvPr id="13316" name="Picture 4" descr="http://www.muraveynick.ru/images/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286000"/>
            <a:ext cx="503713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454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Закаливание</vt:lpstr>
      <vt:lpstr>Слайд 2</vt:lpstr>
      <vt:lpstr>Из истории закаливания </vt:lpstr>
      <vt:lpstr>Слайд 4</vt:lpstr>
      <vt:lpstr>Слайд 5</vt:lpstr>
      <vt:lpstr>Основные принципы закаливания </vt:lpstr>
      <vt:lpstr>Основные методы (виды)  закаливания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Виды закаливаний в моих рисунках</vt:lpstr>
      <vt:lpstr>Слайд 18</vt:lpstr>
      <vt:lpstr>Слайд 19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Пользователь</cp:lastModifiedBy>
  <cp:revision>64</cp:revision>
  <dcterms:created xsi:type="dcterms:W3CDTF">2013-03-10T01:30:11Z</dcterms:created>
  <dcterms:modified xsi:type="dcterms:W3CDTF">2013-03-18T18:25:47Z</dcterms:modified>
</cp:coreProperties>
</file>