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DB6BB-FC17-413F-A197-D411813E355B}" type="datetimeFigureOut">
              <a:rPr lang="ru-RU" smtClean="0"/>
              <a:pPr/>
              <a:t>08.04.2011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11443-F87F-4CD4-A25B-3389CBA7D9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DB6BB-FC17-413F-A197-D411813E355B}" type="datetimeFigureOut">
              <a:rPr lang="ru-RU" smtClean="0"/>
              <a:pPr/>
              <a:t>08.04.2011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11443-F87F-4CD4-A25B-3389CBA7D9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DB6BB-FC17-413F-A197-D411813E355B}" type="datetimeFigureOut">
              <a:rPr lang="ru-RU" smtClean="0"/>
              <a:pPr/>
              <a:t>08.04.2011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11443-F87F-4CD4-A25B-3389CBA7D9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DB6BB-FC17-413F-A197-D411813E355B}" type="datetimeFigureOut">
              <a:rPr lang="ru-RU" smtClean="0"/>
              <a:pPr/>
              <a:t>08.04.2011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11443-F87F-4CD4-A25B-3389CBA7D9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DB6BB-FC17-413F-A197-D411813E355B}" type="datetimeFigureOut">
              <a:rPr lang="ru-RU" smtClean="0"/>
              <a:pPr/>
              <a:t>08.04.2011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11443-F87F-4CD4-A25B-3389CBA7D9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DB6BB-FC17-413F-A197-D411813E355B}" type="datetimeFigureOut">
              <a:rPr lang="ru-RU" smtClean="0"/>
              <a:pPr/>
              <a:t>08.04.2011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11443-F87F-4CD4-A25B-3389CBA7D9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DB6BB-FC17-413F-A197-D411813E355B}" type="datetimeFigureOut">
              <a:rPr lang="ru-RU" smtClean="0"/>
              <a:pPr/>
              <a:t>08.04.2011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11443-F87F-4CD4-A25B-3389CBA7D9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DB6BB-FC17-413F-A197-D411813E355B}" type="datetimeFigureOut">
              <a:rPr lang="ru-RU" smtClean="0"/>
              <a:pPr/>
              <a:t>08.04.2011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11443-F87F-4CD4-A25B-3389CBA7D9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DB6BB-FC17-413F-A197-D411813E355B}" type="datetimeFigureOut">
              <a:rPr lang="ru-RU" smtClean="0"/>
              <a:pPr/>
              <a:t>08.04.2011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11443-F87F-4CD4-A25B-3389CBA7D9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DB6BB-FC17-413F-A197-D411813E355B}" type="datetimeFigureOut">
              <a:rPr lang="ru-RU" smtClean="0"/>
              <a:pPr/>
              <a:t>08.04.2011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11443-F87F-4CD4-A25B-3389CBA7D9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DB6BB-FC17-413F-A197-D411813E355B}" type="datetimeFigureOut">
              <a:rPr lang="ru-RU" smtClean="0"/>
              <a:pPr/>
              <a:t>08.04.2011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11443-F87F-4CD4-A25B-3389CBA7D9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DB6BB-FC17-413F-A197-D411813E355B}" type="datetimeFigureOut">
              <a:rPr lang="ru-RU" smtClean="0"/>
              <a:pPr/>
              <a:t>08.04.2011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11443-F87F-4CD4-A25B-3389CBA7D9B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2786081"/>
          </a:xfrm>
        </p:spPr>
        <p:txBody>
          <a:bodyPr>
            <a:normAutofit/>
          </a:bodyPr>
          <a:lstStyle/>
          <a:p>
            <a:r>
              <a:rPr lang="en-US" sz="7200" dirty="0" smtClean="0">
                <a:solidFill>
                  <a:srgbClr val="00B0F0"/>
                </a:solidFill>
              </a:rPr>
              <a:t>Yuri Gagarin</a:t>
            </a:r>
            <a:br>
              <a:rPr lang="en-US" sz="7200" dirty="0" smtClean="0">
                <a:solidFill>
                  <a:srgbClr val="00B0F0"/>
                </a:solidFill>
              </a:rPr>
            </a:br>
            <a:r>
              <a:rPr lang="en-US" sz="7200" dirty="0" smtClean="0">
                <a:solidFill>
                  <a:srgbClr val="00B0F0"/>
                </a:solidFill>
              </a:rPr>
              <a:t>(1934-1968)</a:t>
            </a:r>
            <a:endParaRPr lang="ru-RU" sz="7200" dirty="0">
              <a:solidFill>
                <a:srgbClr val="00B0F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3048000"/>
            <a:ext cx="3429004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488" y="500042"/>
            <a:ext cx="6072230" cy="614366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Yuri Gagarin’s name</a:t>
            </a:r>
            <a:r>
              <a:rPr lang="ru-RU" dirty="0" smtClean="0">
                <a:solidFill>
                  <a:schemeClr val="tx1">
                    <a:lumMod val="85000"/>
                  </a:schemeClr>
                </a:solidFill>
              </a:rPr>
              <a:t>,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the name of the first cosmonaut is known to everybody. His life and work are a great example to all young people. </a:t>
            </a:r>
          </a:p>
          <a:p>
            <a:pPr algn="ctr">
              <a:buNone/>
            </a:pP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       Yuri Alexeyevich Gagarin was born in the village of Klushino in the Smolensk region on March 9</a:t>
            </a:r>
            <a:r>
              <a:rPr lang="ru-RU" dirty="0" smtClean="0">
                <a:solidFill>
                  <a:schemeClr val="tx1">
                    <a:lumMod val="85000"/>
                  </a:schemeClr>
                </a:solidFill>
              </a:rPr>
              <a:t>,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1934</a:t>
            </a:r>
            <a:r>
              <a:rPr lang="ru-RU" dirty="0" smtClean="0">
                <a:solidFill>
                  <a:schemeClr val="tx1">
                    <a:lumMod val="85000"/>
                  </a:schemeClr>
                </a:solidFill>
              </a:rPr>
              <a:t>,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 into the family of a collective farmer. In 1951 he graduated from a vocation school in the town of </a:t>
            </a:r>
            <a:r>
              <a:rPr lang="en-US" dirty="0" err="1" smtClean="0">
                <a:solidFill>
                  <a:schemeClr val="tx1">
                    <a:lumMod val="85000"/>
                  </a:schemeClr>
                </a:solidFill>
              </a:rPr>
              <a:t>Lyubertsy</a:t>
            </a:r>
            <a:r>
              <a:rPr lang="ru-RU" dirty="0" smtClean="0">
                <a:solidFill>
                  <a:schemeClr val="tx1">
                    <a:lumMod val="85000"/>
                  </a:schemeClr>
                </a:solidFill>
              </a:rPr>
              <a:t>,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  near Moscow</a:t>
            </a:r>
            <a:r>
              <a:rPr lang="ru-RU" dirty="0" smtClean="0">
                <a:solidFill>
                  <a:schemeClr val="tx1">
                    <a:lumMod val="85000"/>
                  </a:schemeClr>
                </a:solidFill>
              </a:rPr>
              <a:t>,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 and the same time he finished an evening school.</a:t>
            </a:r>
            <a:endParaRPr lang="ru-RU" dirty="0">
              <a:solidFill>
                <a:schemeClr val="tx1">
                  <a:lumMod val="8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428736"/>
            <a:ext cx="2857500" cy="3857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57422" y="214290"/>
            <a:ext cx="6400816" cy="628654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    When he was a schoolboy</a:t>
            </a:r>
            <a:r>
              <a:rPr lang="ru-RU" dirty="0" smtClean="0">
                <a:solidFill>
                  <a:schemeClr val="tx1">
                    <a:lumMod val="85000"/>
                  </a:schemeClr>
                </a:solidFill>
              </a:rPr>
              <a:t>,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 his favorite subjects were physics and mathematics. He read a lot of books.</a:t>
            </a:r>
          </a:p>
          <a:p>
            <a:pPr>
              <a:buNone/>
            </a:pP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    Yuri Gagarin began to fly while he was a student of a technical secondary school in Saratov. He was a member of an </a:t>
            </a:r>
            <a:r>
              <a:rPr lang="en-US" dirty="0" err="1" smtClean="0">
                <a:solidFill>
                  <a:schemeClr val="tx1">
                    <a:lumMod val="85000"/>
                  </a:schemeClr>
                </a:solidFill>
              </a:rPr>
              <a:t>aeroclub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. </a:t>
            </a:r>
          </a:p>
          <a:p>
            <a:pPr>
              <a:buNone/>
            </a:pP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      In 1955</a:t>
            </a:r>
            <a:r>
              <a:rPr lang="ru-RU" dirty="0" smtClean="0">
                <a:solidFill>
                  <a:schemeClr val="tx1">
                    <a:lumMod val="85000"/>
                  </a:schemeClr>
                </a:solidFill>
              </a:rPr>
              <a:t>,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he entered a flying school. Two years later he became a pilot and soon he joined the first group of Soviet cosmonauts.</a:t>
            </a:r>
          </a:p>
          <a:p>
            <a:pPr>
              <a:buNone/>
            </a:pP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    In the summer of 1960 Yuri Gagarin joined the Communist Party. That was the most important day of his life.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4422"/>
            <a:ext cx="2518173" cy="3571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14678" y="857232"/>
            <a:ext cx="5443518" cy="571504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On April 12</a:t>
            </a:r>
            <a:r>
              <a:rPr lang="ru-RU" dirty="0" smtClean="0">
                <a:solidFill>
                  <a:schemeClr val="tx1">
                    <a:lumMod val="85000"/>
                  </a:schemeClr>
                </a:solidFill>
              </a:rPr>
              <a:t>,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 1961</a:t>
            </a:r>
            <a:r>
              <a:rPr lang="ru-RU" dirty="0" smtClean="0">
                <a:solidFill>
                  <a:schemeClr val="tx1">
                    <a:lumMod val="85000"/>
                  </a:schemeClr>
                </a:solidFill>
              </a:rPr>
              <a:t>,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 Yuri Gagarin flew into space for the first time in history. He spent 108 minutes there.</a:t>
            </a:r>
          </a:p>
          <a:p>
            <a:pPr>
              <a:buNone/>
            </a:pP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    When he came back in his spaceship </a:t>
            </a:r>
            <a:r>
              <a:rPr lang="en-US" dirty="0" err="1" smtClean="0">
                <a:solidFill>
                  <a:schemeClr val="tx1">
                    <a:lumMod val="85000"/>
                  </a:schemeClr>
                </a:solidFill>
              </a:rPr>
              <a:t>Vostok</a:t>
            </a:r>
            <a:r>
              <a:rPr lang="ru-RU" dirty="0" smtClean="0">
                <a:solidFill>
                  <a:schemeClr val="tx1">
                    <a:lumMod val="85000"/>
                  </a:schemeClr>
                </a:solidFill>
              </a:rPr>
              <a:t>,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 he  was made a Hero of the Soviet Union and awarded the Order of Lenin and the Gold Star Medial.</a:t>
            </a:r>
            <a:endParaRPr lang="ru-RU" dirty="0">
              <a:solidFill>
                <a:schemeClr val="tx1">
                  <a:lumMod val="85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57298"/>
            <a:ext cx="3286116" cy="3929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Yuri Gagarin visited many countries. Million of people saw him and listened to him. They greeted him as a great him patriot of the Soviet  land. Yuri Alexeyevich Gagarin was commander of the cosmonaut group</a:t>
            </a:r>
            <a:r>
              <a:rPr lang="ru-RU" dirty="0" smtClean="0"/>
              <a:t>, </a:t>
            </a:r>
            <a:r>
              <a:rPr lang="en-US" dirty="0" smtClean="0"/>
              <a:t>he prepared to fly in a new spaceship. He did not go into space again</a:t>
            </a:r>
            <a:r>
              <a:rPr lang="ru-RU" dirty="0" smtClean="0"/>
              <a:t>, </a:t>
            </a:r>
            <a:r>
              <a:rPr lang="en-US" dirty="0" smtClean="0"/>
              <a:t>but the people will always remember him as the world first space pilot</a:t>
            </a:r>
            <a:r>
              <a:rPr lang="ru-RU" dirty="0" smtClean="0"/>
              <a:t>, </a:t>
            </a:r>
            <a:r>
              <a:rPr lang="en-US" dirty="0" smtClean="0"/>
              <a:t>a Soviet  hero.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85794"/>
            <a:ext cx="3714744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317</Words>
  <Application>Microsoft Office PowerPoint</Application>
  <PresentationFormat>Экран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Yuri Gagarin (1934-1968)</vt:lpstr>
      <vt:lpstr>Слайд 2</vt:lpstr>
      <vt:lpstr>Слайд 3</vt:lpstr>
      <vt:lpstr>Слайд 4</vt:lpstr>
      <vt:lpstr>Слайд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Yuri Gagarin (1934-1968)</dc:title>
  <dc:creator>User</dc:creator>
  <cp:lastModifiedBy>User</cp:lastModifiedBy>
  <cp:revision>12</cp:revision>
  <dcterms:created xsi:type="dcterms:W3CDTF">2011-04-06T13:07:33Z</dcterms:created>
  <dcterms:modified xsi:type="dcterms:W3CDTF">2011-04-08T09:27:43Z</dcterms:modified>
</cp:coreProperties>
</file>