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0" r:id="rId6"/>
    <p:sldId id="261" r:id="rId7"/>
    <p:sldId id="257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FFA5B9-78C9-43ED-A1D0-4051B5F4B5E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ACB6E1-CBB6-4789-99FF-F5899DE6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and-dance.com/video-uroki-valsa-dlya-nachinayushhix.html" TargetMode="External"/><Relationship Id="rId2" Type="http://schemas.openxmlformats.org/officeDocument/2006/relationships/hyperlink" Target="http://www.ezo-eklektika.com/waltz_book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620688"/>
            <a:ext cx="5105400" cy="2132808"/>
          </a:xfrm>
        </p:spPr>
        <p:txBody>
          <a:bodyPr/>
          <a:lstStyle/>
          <a:p>
            <a:pPr algn="ctr"/>
            <a:r>
              <a:rPr lang="ru-RU" dirty="0" smtClean="0"/>
              <a:t>Вальс длиною </a:t>
            </a:r>
            <a:br>
              <a:rPr lang="ru-RU" dirty="0" smtClean="0"/>
            </a:br>
            <a:r>
              <a:rPr lang="ru-RU" dirty="0" smtClean="0"/>
              <a:t>в жизнь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140968"/>
            <a:ext cx="4043208" cy="11012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Пусть люди прижмут руки к своим сердцам и прислушаются к своим душам — тогда они поймут, что надо танцевать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Айсидора</a:t>
            </a:r>
            <a:r>
              <a:rPr lang="ru-RU" b="1" dirty="0" smtClean="0"/>
              <a:t> </a:t>
            </a:r>
            <a:r>
              <a:rPr lang="ru-RU" b="1" dirty="0" err="1" smtClean="0"/>
              <a:t>Дункан</a:t>
            </a:r>
            <a:endParaRPr lang="ru-RU" dirty="0"/>
          </a:p>
        </p:txBody>
      </p:sp>
      <p:pic>
        <p:nvPicPr>
          <p:cNvPr id="1026" name="Picture 2" descr="G:\танцы 1\945b285c64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1432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566124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Стартовая  презентация</a:t>
            </a:r>
          </a:p>
          <a:p>
            <a:r>
              <a:rPr lang="ru-RU" dirty="0" smtClean="0"/>
              <a:t>Преподавателя ДО</a:t>
            </a:r>
          </a:p>
          <a:p>
            <a:r>
              <a:rPr lang="ru-RU" dirty="0" smtClean="0"/>
              <a:t>Воронцовой Л.В.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ани\танцы\ludia-225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232248" cy="25033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знаете ли вы, что…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7239000" cy="3838208"/>
          </a:xfrm>
        </p:spPr>
        <p:txBody>
          <a:bodyPr/>
          <a:lstStyle/>
          <a:p>
            <a:r>
              <a:rPr lang="ru-RU" dirty="0" smtClean="0"/>
              <a:t>Прародителями вальса называют и австрийский народный танец лендлер, и провансальский танец вольта</a:t>
            </a:r>
          </a:p>
          <a:p>
            <a:r>
              <a:rPr lang="ru-RU" dirty="0" smtClean="0"/>
              <a:t>Тысячи песен звучат в ритме вальса, вальс звучит в опере, оперетте, в кино</a:t>
            </a:r>
          </a:p>
        </p:txBody>
      </p:sp>
      <p:pic>
        <p:nvPicPr>
          <p:cNvPr id="1027" name="Picture 3" descr="D:\Мои документы\Мои рисунки\ани\танцы\0926afc46fecf501c843462dd135030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5064"/>
            <a:ext cx="3749823" cy="256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6192688" cy="3098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Вальс является одним из популярнейших танцев, но под этим названием скрывается самые разные варианты - венский вальс, французский вальс, английский вальс</a:t>
            </a:r>
          </a:p>
          <a:p>
            <a:endParaRPr lang="ru-RU" dirty="0"/>
          </a:p>
        </p:txBody>
      </p:sp>
      <p:pic>
        <p:nvPicPr>
          <p:cNvPr id="3074" name="Picture 2" descr="D:\Мои документы\Мои рисунки\ани\танцы\ludia-22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147" y="4437112"/>
            <a:ext cx="1890501" cy="2086070"/>
          </a:xfrm>
          <a:prstGeom prst="rect">
            <a:avLst/>
          </a:prstGeom>
          <a:noFill/>
        </p:spPr>
      </p:pic>
      <p:pic>
        <p:nvPicPr>
          <p:cNvPr id="3076" name="Picture 4" descr="Картинка 41 из 3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2520280" cy="2621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620688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Очень многие композиторы пишут концертные и симфонические вальсы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172400" cy="4486280"/>
          </a:xfrm>
        </p:spPr>
        <p:txBody>
          <a:bodyPr/>
          <a:lstStyle/>
          <a:p>
            <a:r>
              <a:rPr lang="ru-RU" dirty="0" smtClean="0"/>
              <a:t>Танцы это вид активного отдыха, подходящий человеку любого возраста</a:t>
            </a:r>
          </a:p>
          <a:p>
            <a:r>
              <a:rPr lang="ru-RU" dirty="0" smtClean="0"/>
              <a:t>Научиться танцевать и развивать это умение в дальнейшем большой плюс не только для здоровья, но и для морального удовлетворения</a:t>
            </a:r>
          </a:p>
          <a:p>
            <a:r>
              <a:rPr lang="ru-RU" dirty="0" smtClean="0"/>
              <a:t>Плюсы от регулярных занятий танцами очевидны это поддержание физической формы, развитие гибкости и грации</a:t>
            </a:r>
            <a:endParaRPr lang="ru-RU" dirty="0"/>
          </a:p>
        </p:txBody>
      </p:sp>
      <p:pic>
        <p:nvPicPr>
          <p:cNvPr id="20482" name="Picture 2" descr="D:\Мои документы\Мои рисунки\ани\танцы\tarodux-dance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678" y="4509120"/>
            <a:ext cx="1889690" cy="2150765"/>
          </a:xfrm>
          <a:prstGeom prst="rect">
            <a:avLst/>
          </a:prstGeom>
          <a:noFill/>
        </p:spPr>
      </p:pic>
      <p:pic>
        <p:nvPicPr>
          <p:cNvPr id="20483" name="Picture 3" descr="D:\Мои документы\Мои рисунки\ани\танцы\tarodux-dance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1440160" cy="145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Работая над проектом, </a:t>
            </a:r>
            <a:br>
              <a:rPr lang="ru-RU" dirty="0" smtClean="0"/>
            </a:br>
            <a:r>
              <a:rPr lang="ru-RU" dirty="0" smtClean="0"/>
              <a:t> вы узнаете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444680" cy="4123840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был написан первый вальс</a:t>
            </a:r>
          </a:p>
          <a:p>
            <a:r>
              <a:rPr lang="ru-RU" dirty="0" smtClean="0"/>
              <a:t>Кто подарил нам возможность вальсировать под прекрасную музыку</a:t>
            </a:r>
          </a:p>
          <a:p>
            <a:r>
              <a:rPr lang="ru-RU" dirty="0" smtClean="0"/>
              <a:t>Где танцевали вальсы</a:t>
            </a:r>
          </a:p>
          <a:p>
            <a:r>
              <a:rPr lang="ru-RU" dirty="0" smtClean="0"/>
              <a:t>Как собираются на бал и как там себя ведут</a:t>
            </a:r>
          </a:p>
          <a:p>
            <a:r>
              <a:rPr lang="ru-RU" dirty="0" smtClean="0"/>
              <a:t>В каком возрасте можно танцевать вальс</a:t>
            </a:r>
          </a:p>
          <a:p>
            <a:pPr algn="r">
              <a:buNone/>
            </a:pPr>
            <a:r>
              <a:rPr lang="ru-RU" dirty="0" smtClean="0"/>
              <a:t>И не только это…</a:t>
            </a:r>
            <a:endParaRPr lang="ru-RU" dirty="0"/>
          </a:p>
        </p:txBody>
      </p:sp>
      <p:pic>
        <p:nvPicPr>
          <p:cNvPr id="2050" name="Picture 2" descr="D:\Мои документы\Мои рисунки\ани\танцы\0_31610_67b59bba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60912"/>
            <a:ext cx="2063272" cy="269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0040"/>
            <a:ext cx="61485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Работая над проектом, </a:t>
            </a:r>
            <a:br>
              <a:rPr lang="ru-RU" dirty="0" smtClean="0"/>
            </a:br>
            <a:r>
              <a:rPr lang="ru-RU" dirty="0" smtClean="0"/>
              <a:t> вы научитесь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7239000" cy="2971712"/>
          </a:xfrm>
        </p:spPr>
        <p:txBody>
          <a:bodyPr/>
          <a:lstStyle/>
          <a:p>
            <a:r>
              <a:rPr lang="ru-RU" dirty="0" smtClean="0"/>
              <a:t>Работать с </a:t>
            </a:r>
            <a:r>
              <a:rPr lang="ru-RU" dirty="0" err="1" smtClean="0"/>
              <a:t>Итернет</a:t>
            </a:r>
            <a:r>
              <a:rPr lang="ru-RU" dirty="0" smtClean="0"/>
              <a:t> – ресурсами</a:t>
            </a:r>
          </a:p>
          <a:p>
            <a:r>
              <a:rPr lang="ru-RU" dirty="0" smtClean="0"/>
              <a:t>Составлять </a:t>
            </a:r>
            <a:r>
              <a:rPr lang="ru-RU" dirty="0" err="1" smtClean="0"/>
              <a:t>мультимединые</a:t>
            </a:r>
            <a:r>
              <a:rPr lang="ru-RU" dirty="0" smtClean="0"/>
              <a:t> презентации</a:t>
            </a:r>
          </a:p>
          <a:p>
            <a:r>
              <a:rPr lang="ru-RU" dirty="0" smtClean="0"/>
              <a:t>Слушать и рассуждать</a:t>
            </a:r>
          </a:p>
          <a:p>
            <a:r>
              <a:rPr lang="ru-RU" dirty="0" smtClean="0"/>
              <a:t>Публично выступать</a:t>
            </a:r>
          </a:p>
          <a:p>
            <a:r>
              <a:rPr lang="ru-RU" dirty="0" smtClean="0"/>
              <a:t>Оценивать себя и других</a:t>
            </a:r>
            <a:endParaRPr lang="ru-RU" dirty="0"/>
          </a:p>
        </p:txBody>
      </p:sp>
      <p:pic>
        <p:nvPicPr>
          <p:cNvPr id="4097" name="Picture 1" descr="D:\Мои документы\Мои рисунки\Картинки\школа\комп\komputeri-2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6476"/>
            <a:ext cx="1656184" cy="1852680"/>
          </a:xfrm>
          <a:prstGeom prst="rect">
            <a:avLst/>
          </a:prstGeom>
          <a:noFill/>
        </p:spPr>
      </p:pic>
      <p:pic>
        <p:nvPicPr>
          <p:cNvPr id="4098" name="Picture 2" descr="D:\Мои документы\Мои рисунки\Картинки\школа\люди\1191269080_c4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57556"/>
            <a:ext cx="3316337" cy="192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Мои документы\Мои рисунки\ани\танцы\848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1268760"/>
            <a:ext cx="2520280" cy="2553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Вы не умеете танцевать?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194920" cy="11715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Несколько занятий, и Вы сможете блистать на </a:t>
            </a:r>
            <a:r>
              <a:rPr lang="ru-RU" dirty="0" err="1" smtClean="0"/>
              <a:t>танцполе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86104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вероятно, сможете закружить в вальсе своего партнера.</a:t>
            </a:r>
            <a:endParaRPr lang="ru-RU" sz="2800" dirty="0"/>
          </a:p>
        </p:txBody>
      </p:sp>
      <p:pic>
        <p:nvPicPr>
          <p:cNvPr id="6146" name="Picture 2" descr="D:\Мои документы\Мои рисунки\ани\танцы\b38f3f9fbc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20288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920880" cy="210084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Приходите!</a:t>
            </a:r>
            <a:br>
              <a:rPr lang="ru-RU" sz="6000" dirty="0" smtClean="0"/>
            </a:br>
            <a:r>
              <a:rPr lang="ru-RU" sz="6000" dirty="0" smtClean="0"/>
              <a:t>Будет интересно!</a:t>
            </a:r>
            <a:endParaRPr lang="ru-RU" sz="6000" dirty="0"/>
          </a:p>
        </p:txBody>
      </p:sp>
      <p:pic>
        <p:nvPicPr>
          <p:cNvPr id="21506" name="Picture 2" descr="D:\Мои документы\Мои рисунки\ани\танцы\b3dce33f99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4752527" cy="3290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  <a:hlinkClick r:id="rId2"/>
              </a:rPr>
              <a:t>http://www.ezo-eklektika.com/waltz_book2.html</a:t>
            </a:r>
            <a:endParaRPr lang="ru-RU" u="sng" dirty="0" smtClean="0">
              <a:solidFill>
                <a:srgbClr val="FF0000"/>
              </a:solidFill>
            </a:endParaRPr>
          </a:p>
          <a:p>
            <a:r>
              <a:rPr lang="ru-RU" u="sng" dirty="0" smtClean="0">
                <a:hlinkClick r:id="rId3"/>
              </a:rPr>
              <a:t>http://dream-and-dance.com/video-uroki-valsa-dlya-nachinayushhix.html</a:t>
            </a:r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</TotalTime>
  <Words>241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Вальс длиною  в жизнь</vt:lpstr>
      <vt:lpstr>А знаете ли вы, что…</vt:lpstr>
      <vt:lpstr>Слайд 3</vt:lpstr>
      <vt:lpstr>Слайд 4</vt:lpstr>
      <vt:lpstr>Работая над проектом,   вы узнаете</vt:lpstr>
      <vt:lpstr>Работая над проектом,   вы научитесь</vt:lpstr>
      <vt:lpstr>Вы не умеете танцевать?</vt:lpstr>
      <vt:lpstr>Приходите! Будет интересно!</vt:lpstr>
      <vt:lpstr>ресурсы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- жизнь</dc:title>
  <dc:creator>Семья</dc:creator>
  <cp:lastModifiedBy>Семья</cp:lastModifiedBy>
  <cp:revision>17</cp:revision>
  <dcterms:created xsi:type="dcterms:W3CDTF">2002-01-01T00:58:07Z</dcterms:created>
  <dcterms:modified xsi:type="dcterms:W3CDTF">2001-12-31T16:27:36Z</dcterms:modified>
</cp:coreProperties>
</file>