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90" r:id="rId3"/>
    <p:sldId id="291" r:id="rId4"/>
    <p:sldId id="292" r:id="rId5"/>
    <p:sldId id="293" r:id="rId6"/>
    <p:sldId id="294" r:id="rId7"/>
    <p:sldId id="295" r:id="rId8"/>
    <p:sldId id="298" r:id="rId9"/>
    <p:sldId id="296" r:id="rId10"/>
    <p:sldId id="300" r:id="rId11"/>
    <p:sldId id="264" r:id="rId12"/>
    <p:sldId id="288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D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28D935-D2A1-45C9-A631-EC7D7829AA47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6CAFB4-FD97-4E8B-AE92-F2C04F16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коллла.jpg"/>
          <p:cNvPicPr>
            <a:picLocks noChangeAspect="1"/>
          </p:cNvPicPr>
          <p:nvPr/>
        </p:nvPicPr>
        <p:blipFill>
          <a:blip r:embed="rId2" cstate="print"/>
          <a:srcRect l="20000" t="6667" b="16666"/>
          <a:stretch>
            <a:fillRect/>
          </a:stretch>
        </p:blipFill>
        <p:spPr>
          <a:xfrm>
            <a:off x="467544" y="1556792"/>
            <a:ext cx="816914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16632"/>
            <a:ext cx="8928992" cy="136815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Муниципальное  казенное </a:t>
            </a:r>
            <a:r>
              <a:rPr lang="ru-RU" sz="2000" b="1" dirty="0" smtClean="0">
                <a:solidFill>
                  <a:srgbClr val="C00000"/>
                </a:solidFill>
              </a:rPr>
              <a:t>общеобразовательное учреждение для обучающихся с ограниченными возможностями здоровья «Основная школа «Коррекция и развитие»г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Междуреченска</a:t>
            </a: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Парикмахерское дело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3942438" cy="5256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20888"/>
            <a:ext cx="4202502" cy="4132461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594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Наши выпускники – наша гордость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3" r="54375" b="3125"/>
          <a:stretch/>
        </p:blipFill>
        <p:spPr>
          <a:xfrm>
            <a:off x="5085599" y="862433"/>
            <a:ext cx="3387785" cy="458279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5" b="24889"/>
          <a:stretch/>
        </p:blipFill>
        <p:spPr>
          <a:xfrm>
            <a:off x="481474" y="835171"/>
            <a:ext cx="4005866" cy="458204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4879429" y="5553236"/>
            <a:ext cx="3800126" cy="97210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2400" b="1" dirty="0" err="1" smtClean="0"/>
              <a:t>Мойтаков</a:t>
            </a:r>
            <a:r>
              <a:rPr lang="ru-RU" sz="2400" b="1" dirty="0" smtClean="0"/>
              <a:t> Евгений </a:t>
            </a:r>
          </a:p>
          <a:p>
            <a:pPr marL="137160" indent="0">
              <a:buNone/>
            </a:pPr>
            <a:r>
              <a:rPr lang="ru-RU" sz="2000" i="1" dirty="0" smtClean="0"/>
              <a:t>обучающийся ПУ 29 г. Новокузнецка</a:t>
            </a:r>
            <a:endParaRPr lang="ru-RU" sz="2000" i="1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481474" y="5553236"/>
            <a:ext cx="3894208" cy="9721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2400" b="1" dirty="0" err="1" smtClean="0"/>
              <a:t>Локтионов</a:t>
            </a:r>
            <a:r>
              <a:rPr lang="ru-RU" sz="2400" b="1" dirty="0" smtClean="0"/>
              <a:t> Алексей</a:t>
            </a:r>
          </a:p>
          <a:p>
            <a:pPr marL="137160" indent="0" algn="just"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51304" cy="7780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Наши выпускники – наша гордость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3" t="13084" r="14084" b="2257"/>
          <a:stretch/>
        </p:blipFill>
        <p:spPr>
          <a:xfrm>
            <a:off x="395536" y="1353864"/>
            <a:ext cx="2843213" cy="398621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t="12035" r="11817"/>
          <a:stretch/>
        </p:blipFill>
        <p:spPr>
          <a:xfrm>
            <a:off x="3425229" y="1412776"/>
            <a:ext cx="5467251" cy="396044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Объект 5"/>
          <p:cNvSpPr txBox="1">
            <a:spLocks/>
          </p:cNvSpPr>
          <p:nvPr/>
        </p:nvSpPr>
        <p:spPr>
          <a:xfrm>
            <a:off x="4572000" y="5590939"/>
            <a:ext cx="4320480" cy="9721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2400" b="1" dirty="0" smtClean="0"/>
              <a:t>Карапетян Роман</a:t>
            </a:r>
          </a:p>
          <a:p>
            <a:pPr marL="137160" indent="0" algn="just">
              <a:buNone/>
            </a:pPr>
            <a:r>
              <a:rPr lang="ru-RU" sz="2000" i="1" dirty="0" smtClean="0"/>
              <a:t>ди-джей, охранник, участник КВН</a:t>
            </a:r>
            <a:endParaRPr lang="ru-RU" sz="2000" i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1520" y="5619278"/>
            <a:ext cx="4320480" cy="9721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2400" b="1" dirty="0" err="1" smtClean="0"/>
              <a:t>Хамзаев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Кудрат</a:t>
            </a:r>
            <a:endParaRPr lang="ru-RU" sz="2400" b="1" dirty="0" smtClean="0"/>
          </a:p>
          <a:p>
            <a:pPr marL="137160" indent="0" algn="just">
              <a:buNone/>
            </a:pPr>
            <a:r>
              <a:rPr lang="ru-RU" sz="2000" i="1" dirty="0" smtClean="0"/>
              <a:t>сварщик, </a:t>
            </a:r>
            <a:r>
              <a:rPr lang="ru-RU" sz="2000" i="1" dirty="0" err="1" smtClean="0"/>
              <a:t>мотоспортсмен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1902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Наши выпускники – наша гордость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0" t="13616" r="11740" b="32940"/>
          <a:stretch/>
        </p:blipFill>
        <p:spPr>
          <a:xfrm>
            <a:off x="395536" y="1340768"/>
            <a:ext cx="4864986" cy="475252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5364088" y="1916832"/>
            <a:ext cx="3600400" cy="37444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ru-RU" b="1" dirty="0" smtClean="0"/>
              <a:t>Анастасия и Вера </a:t>
            </a:r>
          </a:p>
          <a:p>
            <a:pPr marL="137160" indent="0" algn="ctr">
              <a:buNone/>
            </a:pPr>
            <a:r>
              <a:rPr lang="ru-RU" b="1" dirty="0" err="1" smtClean="0"/>
              <a:t>Стерховы</a:t>
            </a:r>
            <a:endParaRPr lang="ru-RU" b="1" dirty="0" smtClean="0"/>
          </a:p>
          <a:p>
            <a:pPr marL="137160" indent="0" algn="ctr">
              <a:buNone/>
            </a:pPr>
            <a:r>
              <a:rPr lang="ru-RU" sz="2400" i="1" dirty="0" smtClean="0"/>
              <a:t>Выпускницы </a:t>
            </a:r>
            <a:r>
              <a:rPr lang="ru-RU" sz="2400" i="1" dirty="0" err="1" smtClean="0"/>
              <a:t>Томусинского</a:t>
            </a:r>
            <a:r>
              <a:rPr lang="ru-RU" sz="2400" i="1" dirty="0" smtClean="0"/>
              <a:t> энергостроительного колледжа и просто хорошие мамы</a:t>
            </a:r>
          </a:p>
          <a:p>
            <a:pPr marL="137160" indent="0" algn="ctr"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6056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4725144"/>
            <a:ext cx="3165549" cy="72008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1028" name="Picture 4" descr="C:\Users\1\Desktop\фото для Зубаревой Инны\фото школа\DSC07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4" t="13541" r="3907" b="3125"/>
          <a:stretch/>
        </p:blipFill>
        <p:spPr bwMode="auto">
          <a:xfrm>
            <a:off x="3770734" y="2930794"/>
            <a:ext cx="5194820" cy="3876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для Зубаревой Инны\фото школа\DSC0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13309"/>
            <a:ext cx="4896544" cy="35030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800005" y="1988840"/>
            <a:ext cx="3165549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dirty="0" smtClean="0"/>
              <a:t>Спортивный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51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pic>
        <p:nvPicPr>
          <p:cNvPr id="2050" name="Picture 2" descr="C:\Users\1\Desktop\фото для Зубаревой Инны\фото школа\DSC07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32040" cy="36990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5013176"/>
            <a:ext cx="3384376" cy="936104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Столярная мастерская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645024"/>
            <a:ext cx="5327915" cy="29969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632046" y="2506207"/>
            <a:ext cx="3384376" cy="9361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dirty="0" smtClean="0"/>
              <a:t>Швейная мастерская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96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24744"/>
            <a:ext cx="4788024" cy="3591018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5949" y="3068960"/>
            <a:ext cx="4812027" cy="3609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5013176"/>
            <a:ext cx="33843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r>
              <a:rPr lang="ru-RU" dirty="0" smtClean="0"/>
              <a:t>Кабинет ОБЖ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43600" y="1988840"/>
            <a:ext cx="3384376" cy="9361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dirty="0" smtClean="0"/>
              <a:t>Кабинет естествознания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9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85184"/>
            <a:ext cx="3466728" cy="79212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Кабинет русского языка и литературы</a:t>
            </a:r>
            <a:endParaRPr lang="ru-RU" dirty="0"/>
          </a:p>
        </p:txBody>
      </p:sp>
      <p:pic>
        <p:nvPicPr>
          <p:cNvPr id="3074" name="Picture 2" descr="C:\Users\1\Desktop\фото для Зубаревой Инны\фото школа\DSC079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91"/>
          <a:stretch/>
        </p:blipFill>
        <p:spPr bwMode="auto">
          <a:xfrm>
            <a:off x="251520" y="1124744"/>
            <a:ext cx="4736862" cy="3600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94945" y="1988840"/>
            <a:ext cx="4267320" cy="792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sz="2600" dirty="0" smtClean="0"/>
              <a:t>Кабинет социально-бытовой ориентировки</a:t>
            </a:r>
            <a:endParaRPr lang="ru-RU" sz="2600" dirty="0"/>
          </a:p>
        </p:txBody>
      </p:sp>
      <p:pic>
        <p:nvPicPr>
          <p:cNvPr id="3076" name="Picture 4" descr="C:\Users\1\Desktop\фото для Зубаревой Инны\фото школа\DSC07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143" y="3140968"/>
            <a:ext cx="5110345" cy="3530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8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3180456" cy="50409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Прачечная</a:t>
            </a:r>
            <a:endParaRPr lang="ru-RU" dirty="0"/>
          </a:p>
        </p:txBody>
      </p:sp>
      <p:pic>
        <p:nvPicPr>
          <p:cNvPr id="4098" name="Picture 2" descr="C:\Users\1\Desktop\фото для Зубаревой Инны\фото школа\DSC079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1" t="8785"/>
          <a:stretch/>
        </p:blipFill>
        <p:spPr bwMode="auto">
          <a:xfrm>
            <a:off x="228599" y="1057274"/>
            <a:ext cx="5074965" cy="39159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для Зубаревой Инны\фото школа\DSC08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4" t="8887"/>
          <a:stretch/>
        </p:blipFill>
        <p:spPr bwMode="auto">
          <a:xfrm>
            <a:off x="3779912" y="2943806"/>
            <a:ext cx="5186362" cy="3714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003602" y="2132816"/>
            <a:ext cx="2962672" cy="50409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dirty="0" smtClean="0"/>
              <a:t>Столовая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6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52322"/>
            <a:ext cx="3250704" cy="72012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Кабинет психолога</a:t>
            </a:r>
            <a:endParaRPr lang="ru-RU" dirty="0"/>
          </a:p>
        </p:txBody>
      </p:sp>
      <p:pic>
        <p:nvPicPr>
          <p:cNvPr id="5122" name="Picture 2" descr="C:\Users\1\Desktop\фото для Зубаревой Инны\фото школа\DSC08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5025"/>
            <a:ext cx="4932040" cy="36990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для Зубаревой Инны\фото школа\DSC08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" t="7134" b="8592"/>
          <a:stretch/>
        </p:blipFill>
        <p:spPr bwMode="auto">
          <a:xfrm>
            <a:off x="3995936" y="3435286"/>
            <a:ext cx="4932040" cy="32340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668169" y="2574480"/>
            <a:ext cx="3250704" cy="72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r">
              <a:buFont typeface="Wingdings 2"/>
              <a:buNone/>
            </a:pPr>
            <a:r>
              <a:rPr lang="ru-RU" dirty="0" smtClean="0"/>
              <a:t>Кабинет логопеда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6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Экскурсия по школе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9" t="20208" r="10313" b="11250"/>
          <a:stretch/>
        </p:blipFill>
        <p:spPr>
          <a:xfrm>
            <a:off x="3677490" y="3430116"/>
            <a:ext cx="5256407" cy="31615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2" t="5534" r="2052" b="1614"/>
          <a:stretch/>
        </p:blipFill>
        <p:spPr>
          <a:xfrm>
            <a:off x="251520" y="1196753"/>
            <a:ext cx="4752528" cy="3581954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5364087" y="2401724"/>
            <a:ext cx="3528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Игровые комнаты</a:t>
            </a:r>
            <a:endParaRPr lang="ru-RU" sz="2800" b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189" y="530120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Игровые комнаты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5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Сельскохозяйственный труд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4" t="10256"/>
          <a:stretch/>
        </p:blipFill>
        <p:spPr>
          <a:xfrm>
            <a:off x="3707904" y="2780928"/>
            <a:ext cx="5277156" cy="3888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4680520" cy="3510391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6253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1578</TotalTime>
  <Words>123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Экскурсия по школе</vt:lpstr>
      <vt:lpstr>Экскурсия по школе</vt:lpstr>
      <vt:lpstr>Экскурсия по школе</vt:lpstr>
      <vt:lpstr>Экскурсия по школе</vt:lpstr>
      <vt:lpstr>Экскурсия по школе</vt:lpstr>
      <vt:lpstr>Экскурсия по школе</vt:lpstr>
      <vt:lpstr>Экскурсия по школе</vt:lpstr>
      <vt:lpstr>Сельскохозяйственный труд</vt:lpstr>
      <vt:lpstr>Парикмахерское дело</vt:lpstr>
      <vt:lpstr>Наши выпускники – наша гордость</vt:lpstr>
      <vt:lpstr>Наши выпускники – наша гордость</vt:lpstr>
      <vt:lpstr>Наши выпускники – наша гордость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User</cp:lastModifiedBy>
  <cp:revision>101</cp:revision>
  <dcterms:created xsi:type="dcterms:W3CDTF">2012-02-02T10:27:28Z</dcterms:created>
  <dcterms:modified xsi:type="dcterms:W3CDTF">2016-02-10T02:02:03Z</dcterms:modified>
</cp:coreProperties>
</file>