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62" r:id="rId4"/>
    <p:sldId id="257" r:id="rId5"/>
    <p:sldId id="266" r:id="rId6"/>
    <p:sldId id="258" r:id="rId7"/>
    <p:sldId id="265" r:id="rId8"/>
    <p:sldId id="259" r:id="rId9"/>
    <p:sldId id="264" r:id="rId10"/>
    <p:sldId id="263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AD8E4-6B2F-4D79-8AE3-0AFE53793DD0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F0A48-F054-49C3-AFF8-2E8D6BB2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2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0A48-F054-49C3-AFF8-2E8D6BB272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0A48-F054-49C3-AFF8-2E8D6BB272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0A48-F054-49C3-AFF8-2E8D6BB272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5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0A48-F054-49C3-AFF8-2E8D6BB272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5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772517-BF9B-46F8-92B9-524CEAE05B32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C22A2E-FA40-406E-A1DA-A74050DEA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136896"/>
            <a:ext cx="5105400" cy="2004072"/>
          </a:xfrm>
        </p:spPr>
        <p:txBody>
          <a:bodyPr/>
          <a:lstStyle/>
          <a:p>
            <a:r>
              <a:rPr lang="ru-RU" dirty="0" smtClean="0"/>
              <a:t>формула общения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645024"/>
            <a:ext cx="5114778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Рекомендуемый подход</a:t>
            </a:r>
          </a:p>
          <a:p>
            <a:r>
              <a:rPr lang="ru-RU" dirty="0" smtClean="0"/>
              <a:t>к представителям</a:t>
            </a:r>
          </a:p>
          <a:p>
            <a:r>
              <a:rPr lang="ru-RU" dirty="0" smtClean="0"/>
              <a:t>каждого типа</a:t>
            </a:r>
          </a:p>
          <a:p>
            <a:r>
              <a:rPr lang="ru-RU" dirty="0" smtClean="0"/>
              <a:t>темперамента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4" b="89850" l="3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96" y="1412776"/>
            <a:ext cx="2404517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«Не навреди»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принципы подхода к меланхолику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844824"/>
            <a:ext cx="4392488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В общении с ним недопустимы резкость, грубость, повышенный тон, ирония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Требует к себе особого внимания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Вовремя хвалить за успехи, проявленную решительность и волю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 проступке говорить с ним наедине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Отрицательную оценку использовать осторожно, смягчая её негативное действие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2481" r="2082" b="2031"/>
          <a:stretch/>
        </p:blipFill>
        <p:spPr bwMode="auto">
          <a:xfrm>
            <a:off x="434437" y="2425570"/>
            <a:ext cx="2985435" cy="265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513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Рекомендации при общении с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меланхоликом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28800"/>
            <a:ext cx="4392488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Учитывайте </a:t>
            </a:r>
            <a:r>
              <a:rPr lang="ru-RU" sz="2000" dirty="0"/>
              <a:t>природную ранимость меланхолика. При постоянном давлении из него может вырасти человек с заниженной самооценкой, вечный неудачник, замкнутый, отчужденный. По отношению к меланхолику недопустима резкость. Общаясь с </a:t>
            </a:r>
            <a:r>
              <a:rPr lang="ru-RU" sz="2000"/>
              <a:t>ним</a:t>
            </a:r>
            <a:r>
              <a:rPr lang="ru-RU" sz="2000" smtClean="0"/>
              <a:t>, </a:t>
            </a:r>
            <a:r>
              <a:rPr lang="ru-RU" sz="2000" dirty="0"/>
              <a:t>не стоит повышать голос или иронизировать — он может замкнуться в себе. Ему необходимы постоянное поощрение и поддержка всех начинаний, похвала, особенно когда он проявляет решительность и волю.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2481" r="2082" b="2031"/>
          <a:stretch/>
        </p:blipFill>
        <p:spPr bwMode="auto">
          <a:xfrm>
            <a:off x="434437" y="2425570"/>
            <a:ext cx="2985435" cy="265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571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Советы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ru-RU" dirty="0"/>
              <a:t>темпераментом проще научиться управлять, чем тратить силы и время на его целенаправленное изменение, потому что </a:t>
            </a:r>
            <a:r>
              <a:rPr lang="ru-RU" dirty="0" smtClean="0"/>
              <a:t>переделать его кардинально невозможно</a:t>
            </a:r>
          </a:p>
          <a:p>
            <a:pPr marL="0" lvl="0" indent="0">
              <a:buNone/>
              <a:defRPr/>
            </a:pPr>
            <a:endParaRPr lang="ru-RU" dirty="0" smtClean="0"/>
          </a:p>
          <a:p>
            <a:pPr marL="0" lvl="0" indent="0">
              <a:buNone/>
              <a:defRPr/>
            </a:pPr>
            <a:r>
              <a:rPr lang="ru-RU" dirty="0" smtClean="0"/>
              <a:t>зная </a:t>
            </a:r>
            <a:r>
              <a:rPr lang="ru-RU" dirty="0" smtClean="0"/>
              <a:t>свой темперамент, </a:t>
            </a:r>
            <a:r>
              <a:rPr lang="ru-RU" dirty="0" smtClean="0"/>
              <a:t>вы можете научиться :</a:t>
            </a:r>
            <a:endParaRPr lang="ru-RU" dirty="0"/>
          </a:p>
          <a:p>
            <a:pPr lvl="0">
              <a:buFont typeface="Wingdings" pitchFamily="2" charset="2"/>
              <a:buChar char="§"/>
              <a:defRPr/>
            </a:pPr>
            <a:r>
              <a:rPr lang="ru-RU" dirty="0" smtClean="0"/>
              <a:t>прогнозировать </a:t>
            </a:r>
            <a:r>
              <a:rPr lang="ru-RU" dirty="0" smtClean="0"/>
              <a:t>св</a:t>
            </a:r>
            <a:r>
              <a:rPr lang="ru-RU" dirty="0" smtClean="0"/>
              <a:t>оё </a:t>
            </a:r>
            <a:r>
              <a:rPr lang="ru-RU" dirty="0" smtClean="0"/>
              <a:t>поведение, избавившись от </a:t>
            </a:r>
            <a:r>
              <a:rPr lang="ru-RU" dirty="0"/>
              <a:t>многих </a:t>
            </a:r>
            <a:r>
              <a:rPr lang="ru-RU" dirty="0" smtClean="0"/>
              <a:t>трудностей</a:t>
            </a:r>
            <a:endParaRPr lang="ru-RU" dirty="0"/>
          </a:p>
          <a:p>
            <a:pPr lvl="0">
              <a:buFont typeface="Wingdings" pitchFamily="2" charset="2"/>
              <a:buChar char="§"/>
              <a:defRPr/>
            </a:pPr>
            <a:r>
              <a:rPr lang="ru-RU" dirty="0" smtClean="0"/>
              <a:t>использовать </a:t>
            </a:r>
            <a:r>
              <a:rPr lang="ru-RU" dirty="0"/>
              <a:t>в "мирных целях" как положительные черты темперамента, так и </a:t>
            </a:r>
            <a:r>
              <a:rPr lang="ru-RU" dirty="0" smtClean="0"/>
              <a:t>отрицательные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070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Для того чтобы овладеть этим мастерством, 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необходимо</a:t>
            </a:r>
            <a:r>
              <a:rPr lang="ru-RU" sz="24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знать типы темперамента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о</a:t>
            </a:r>
            <a:r>
              <a:rPr lang="ru-RU" sz="2400" dirty="0" smtClean="0"/>
              <a:t>пределить свой </a:t>
            </a:r>
            <a:r>
              <a:rPr lang="ru-RU" sz="2400" dirty="0"/>
              <a:t>темперамент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изучить </a:t>
            </a:r>
            <a:r>
              <a:rPr lang="ru-RU" sz="2400" dirty="0"/>
              <a:t>его слабые и сильные </a:t>
            </a:r>
            <a:r>
              <a:rPr lang="ru-RU" sz="2400" dirty="0" smtClean="0"/>
              <a:t>стороны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определить </a:t>
            </a:r>
            <a:r>
              <a:rPr lang="ru-RU" sz="2400" dirty="0"/>
              <a:t>темперамент </a:t>
            </a:r>
            <a:r>
              <a:rPr lang="ru-RU" sz="2400" dirty="0" smtClean="0"/>
              <a:t>у </a:t>
            </a:r>
            <a:r>
              <a:rPr lang="ru-RU" sz="2400" dirty="0"/>
              <a:t>родителей </a:t>
            </a:r>
            <a:r>
              <a:rPr lang="ru-RU" sz="2400" dirty="0" smtClean="0"/>
              <a:t>(если </a:t>
            </a:r>
            <a:r>
              <a:rPr lang="ru-RU" sz="2400" dirty="0" smtClean="0"/>
              <a:t> </a:t>
            </a:r>
            <a:r>
              <a:rPr lang="ru-RU" sz="2400" dirty="0" smtClean="0"/>
              <a:t>встречается непонимание)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использовать </a:t>
            </a:r>
            <a:r>
              <a:rPr lang="ru-RU" sz="2400" dirty="0"/>
              <a:t>полученные знания на </a:t>
            </a:r>
            <a:r>
              <a:rPr lang="ru-RU" sz="2400" dirty="0" smtClean="0"/>
              <a:t>практике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1571"/>
            <a:ext cx="72390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Советы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09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19256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«Ни минуты покоя»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Принципы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подхода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к холерику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270" y="1916832"/>
            <a:ext cx="7128792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Холерик все время должен быть занят делом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Контролировать его деятельность как можно чаще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Любой его поступок должен быть справедливо оценен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 работе с ним недопустимы резкость и несдержанность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291456"/>
            <a:ext cx="3458227" cy="23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19256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Рекомендации при общении с холериком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756084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учитывайте </a:t>
            </a:r>
            <a:r>
              <a:rPr lang="ru-RU" sz="2000" dirty="0"/>
              <a:t>эмоциональную неуравновешенность и вспыльчивость. Он способен потерять контроль над собой, если его обидеть. В общении с ним недопустимы резкость, несдержанность: он, скорее всего, вызовет негативную ответную реакцию. Каждый его поступок лучше оценивать сразу, и помните, </a:t>
            </a:r>
            <a:r>
              <a:rPr lang="ru-RU" sz="2000" dirty="0" smtClean="0"/>
              <a:t>что </a:t>
            </a:r>
            <a:r>
              <a:rPr lang="ru-RU" sz="2000" dirty="0"/>
              <a:t>очень важна справедливость оценки. Развивайте его творческие способности, хвалите за самостоятельный поиск решений.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1456"/>
            <a:ext cx="3458227" cy="23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507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«Доверяй, но проверяй»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принципы подхода к сангвинику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4896544" cy="3960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Ставить новые, по возможности интересные задачи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Включать его в активную деятельность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Систематически поощрять его усилия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Контролировать выполнение заданий, обещаний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 работе с ним подходить без гнева и занудства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68" y="2060848"/>
            <a:ext cx="21209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114300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Рекомендации при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общении с сангвиником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55839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Эмоциональные </a:t>
            </a:r>
            <a:r>
              <a:rPr lang="ru-RU" sz="2000" dirty="0"/>
              <a:t>переживания сангвиника зачастую поверхностны, и он бывает малочувствителен к эмоциям других. Высокая подвижность мешает ему сосредоточиться на конкретном деле, он часто торопится, бывает несобранным. С этим недостатком помогут справиться планирование и постановка конкретных целей, разделение большой задачи на несколько малых, при решении которых требуются усидчивость и сосредоточенность. Если нет новых занятий, </a:t>
            </a:r>
            <a:r>
              <a:rPr lang="ru-RU" sz="2000" dirty="0" smtClean="0"/>
              <a:t> </a:t>
            </a:r>
            <a:r>
              <a:rPr lang="ru-RU" sz="2000" dirty="0"/>
              <a:t>быстро становится скучно. Похвала и активное включение в игру — ключ к успеху маленького сангвиника!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68" y="2060848"/>
            <a:ext cx="21209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32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«Не торопи»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принципы подхода к флегматику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7344816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Заинтересовать, вовлечь в активную, но не суетливую деятельность,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 может работать в дефиците времени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Необходим индивидуальный темп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 переключать быстро с одной задачи на другую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 требует к себе систематического внимания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90234"/>
            <a:ext cx="3584848" cy="23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Рекомендации при общении с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флегматиком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7344816" cy="3168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Учите </a:t>
            </a:r>
            <a:r>
              <a:rPr lang="ru-RU" sz="2000" dirty="0"/>
              <a:t>флегматика</a:t>
            </a:r>
            <a:r>
              <a:rPr lang="ru-RU" sz="2000" b="1" dirty="0"/>
              <a:t>  </a:t>
            </a:r>
            <a:r>
              <a:rPr lang="ru-RU" sz="2000" dirty="0"/>
              <a:t>свободно выражать эмоции, покажите, как это делать, разговаривайте с ним о чувствах. Будьте внимательны, выслушивайте его. Обязательно подчеркивайте, что есть разные способы решения одной и той же задачи. Важно не торопить его во время выполнения задания, нельзя быстро переключать с одной деятельности на другую.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90234"/>
            <a:ext cx="3584848" cy="23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07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</TotalTime>
  <Words>536</Words>
  <Application>Microsoft Office PowerPoint</Application>
  <PresentationFormat>Экран (4:3)</PresentationFormat>
  <Paragraphs>53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формула общения</vt:lpstr>
      <vt:lpstr>Советы </vt:lpstr>
      <vt:lpstr>Советы  </vt:lpstr>
      <vt:lpstr>«Ни минуты покоя» Принципы подхода к холерику</vt:lpstr>
      <vt:lpstr>Рекомендации при общении с холериком</vt:lpstr>
      <vt:lpstr>«Доверяй, но проверяй» принципы подхода к сангвинику</vt:lpstr>
      <vt:lpstr>Рекомендации при общении с сангвиником</vt:lpstr>
      <vt:lpstr>«Не торопи» принципы подхода к флегматику</vt:lpstr>
      <vt:lpstr>Рекомендации при общении с флегматиком</vt:lpstr>
      <vt:lpstr>«Не навреди» принципы подхода к меланхолику</vt:lpstr>
      <vt:lpstr>Рекомендации при общении с меланхоликом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Konst</cp:lastModifiedBy>
  <cp:revision>22</cp:revision>
  <dcterms:created xsi:type="dcterms:W3CDTF">2012-02-14T13:46:49Z</dcterms:created>
  <dcterms:modified xsi:type="dcterms:W3CDTF">2012-03-03T11:51:39Z</dcterms:modified>
</cp:coreProperties>
</file>