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9DF34-7BA6-43E3-B1B4-36D60BF66A99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96BBA-1A76-4799-A233-64D882C050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06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96BBA-1A76-4799-A233-64D882C050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2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543800" cy="215265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rgbClr val="FFFF00"/>
                </a:solidFill>
              </a:rPr>
              <a:t>Тест </a:t>
            </a:r>
            <a:r>
              <a:rPr lang="ru-RU" b="1" u="sng" dirty="0">
                <a:solidFill>
                  <a:srgbClr val="FFFF00"/>
                </a:solidFill>
              </a:rPr>
              <a:t>«Психологический тип</a:t>
            </a:r>
            <a:r>
              <a:rPr lang="ru-RU" b="1" u="sng" dirty="0" smtClean="0">
                <a:solidFill>
                  <a:srgbClr val="FFFF00"/>
                </a:solidFill>
              </a:rPr>
              <a:t>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97152"/>
            <a:ext cx="6172200" cy="685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Цель: определить свой </a:t>
            </a:r>
            <a:r>
              <a:rPr lang="ru-RU" sz="2800" dirty="0" err="1" smtClean="0"/>
              <a:t>психотип</a:t>
            </a:r>
            <a:r>
              <a:rPr lang="ru-RU" sz="2800" dirty="0" smtClean="0"/>
              <a:t> с помощью рисунка.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3779912" y="3212976"/>
            <a:ext cx="914400" cy="9144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5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51720" y="404664"/>
            <a:ext cx="6105872" cy="2527175"/>
          </a:xfrm>
        </p:spPr>
        <p:txBody>
          <a:bodyPr/>
          <a:lstStyle/>
          <a:p>
            <a:pPr marL="18288" indent="0">
              <a:buNone/>
            </a:pPr>
            <a:r>
              <a:rPr lang="ru-RU" sz="2800" dirty="0">
                <a:effectLst/>
              </a:rPr>
              <a:t>Выделяют три психологических типа по отношению человека к окружающим: </a:t>
            </a:r>
            <a:endParaRPr lang="ru-RU" sz="2800" dirty="0" smtClean="0">
              <a:effectLst/>
            </a:endParaRPr>
          </a:p>
          <a:p>
            <a:pPr marL="18288" indent="0">
              <a:buNone/>
            </a:pPr>
            <a:r>
              <a:rPr lang="ru-RU" sz="3000" dirty="0" smtClean="0">
                <a:solidFill>
                  <a:srgbClr val="FFFF00"/>
                </a:solidFill>
                <a:effectLst/>
              </a:rPr>
              <a:t>интроверт</a:t>
            </a:r>
            <a:r>
              <a:rPr lang="ru-RU" sz="3000" dirty="0">
                <a:solidFill>
                  <a:srgbClr val="FFFF00"/>
                </a:solidFill>
                <a:effectLst/>
              </a:rPr>
              <a:t>, </a:t>
            </a:r>
            <a:r>
              <a:rPr lang="ru-RU" sz="3000" dirty="0" err="1">
                <a:solidFill>
                  <a:srgbClr val="FFFF00"/>
                </a:solidFill>
                <a:effectLst/>
              </a:rPr>
              <a:t>амбиверт</a:t>
            </a:r>
            <a:r>
              <a:rPr lang="ru-RU" sz="3000" dirty="0">
                <a:solidFill>
                  <a:srgbClr val="FFFF00"/>
                </a:solidFill>
                <a:effectLst/>
              </a:rPr>
              <a:t> </a:t>
            </a:r>
            <a:r>
              <a:rPr lang="ru-RU" sz="3000" dirty="0" smtClean="0">
                <a:solidFill>
                  <a:srgbClr val="FFFF00"/>
                </a:solidFill>
                <a:effectLst/>
              </a:rPr>
              <a:t>и экстраверт</a:t>
            </a:r>
            <a:r>
              <a:rPr lang="ru-RU" sz="3000" dirty="0">
                <a:effectLst/>
              </a:rPr>
              <a:t>.</a:t>
            </a:r>
          </a:p>
          <a:p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853496" cy="3816424"/>
          </a:xfrm>
        </p:spPr>
        <p:txBody>
          <a:bodyPr/>
          <a:lstStyle/>
          <a:p>
            <a:r>
              <a:rPr lang="ru-RU" sz="2100" dirty="0">
                <a:effectLst/>
              </a:rPr>
              <a:t>Определить, к какому типу принадлежит человек, можно с помощью несложной методики. Для этого возьмите чистый лист бумаги и нарисуйте круг. А теперь дополните круг так, чтобы вышел рисунок. Посмотрим, что нарисовано.</a:t>
            </a:r>
            <a:br>
              <a:rPr lang="ru-RU" sz="2100" dirty="0">
                <a:effectLst/>
              </a:rPr>
            </a:br>
            <a:r>
              <a:rPr lang="ru-RU" sz="2100" dirty="0">
                <a:effectLst/>
              </a:rPr>
              <a:t>Если все дорисованное находится в основном  внутри круга (например, лицо человека, часы и т.д.), то человек - интроверт.</a:t>
            </a:r>
            <a:br>
              <a:rPr lang="ru-RU" sz="2100" dirty="0">
                <a:effectLst/>
              </a:rPr>
            </a:br>
            <a:r>
              <a:rPr lang="ru-RU" sz="2100" dirty="0">
                <a:effectLst/>
              </a:rPr>
              <a:t>Если же дорисованное оказалось вне круга (например, цветок, солнышко и т. д;), то — экстраверт.</a:t>
            </a:r>
            <a:br>
              <a:rPr lang="ru-RU" sz="2100" dirty="0">
                <a:effectLst/>
              </a:rPr>
            </a:br>
            <a:r>
              <a:rPr lang="ru-RU" sz="2100" dirty="0">
                <a:effectLst/>
              </a:rPr>
              <a:t> Дополнение рисунка в равной мере и извне, и внутри свидетельствует, </a:t>
            </a:r>
            <a:r>
              <a:rPr lang="ru-RU" sz="2100" b="1" dirty="0">
                <a:effectLst/>
              </a:rPr>
              <a:t>что человек принадлежит к </a:t>
            </a:r>
            <a:r>
              <a:rPr lang="ru-RU" sz="2100" b="1" dirty="0" err="1">
                <a:effectLst/>
              </a:rPr>
              <a:t>амбивертам</a:t>
            </a:r>
            <a:r>
              <a:rPr lang="ru-RU" sz="2100" b="1" dirty="0">
                <a:effectLst/>
              </a:rPr>
              <a:t>.</a:t>
            </a:r>
            <a:br>
              <a:rPr lang="ru-RU" sz="2100" b="1" dirty="0">
                <a:effectLst/>
              </a:rPr>
            </a:br>
            <a:endParaRPr lang="ru-RU" sz="2100" b="1" dirty="0"/>
          </a:p>
        </p:txBody>
      </p:sp>
      <p:sp>
        <p:nvSpPr>
          <p:cNvPr id="5" name="Овал 4"/>
          <p:cNvSpPr/>
          <p:nvPr/>
        </p:nvSpPr>
        <p:spPr>
          <a:xfrm>
            <a:off x="611941" y="908720"/>
            <a:ext cx="914400" cy="914400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9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620689"/>
            <a:ext cx="6753944" cy="5904656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>
                <a:effectLst/>
              </a:rPr>
              <a:t>Определить, к какому типу принадлежит человек, можно с помощью несложной методики</a:t>
            </a:r>
            <a:r>
              <a:rPr lang="ru-RU" sz="2400" dirty="0" smtClean="0">
                <a:effectLst/>
              </a:rPr>
              <a:t>.  Возьмите </a:t>
            </a:r>
            <a:r>
              <a:rPr lang="ru-RU" sz="2400" dirty="0">
                <a:effectLst/>
              </a:rPr>
              <a:t>чистый лист бумаги и нарисуйте круг. А теперь дополните круг так, чтобы вышел рисунок. Посмотрим, что нарисовано.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Если все дорисованное находится в основном  </a:t>
            </a:r>
            <a:r>
              <a:rPr lang="ru-RU" sz="2400" dirty="0">
                <a:solidFill>
                  <a:srgbClr val="FFFF00"/>
                </a:solidFill>
                <a:effectLst/>
              </a:rPr>
              <a:t>внутри круга </a:t>
            </a:r>
            <a:r>
              <a:rPr lang="ru-RU" sz="2400" dirty="0">
                <a:effectLst/>
              </a:rPr>
              <a:t>(например, лицо человека, часы и т.д.), то человек - </a:t>
            </a:r>
            <a:r>
              <a:rPr lang="ru-RU" sz="2400" dirty="0">
                <a:solidFill>
                  <a:srgbClr val="FFFF00"/>
                </a:solidFill>
                <a:effectLst/>
              </a:rPr>
              <a:t>интроверт</a:t>
            </a:r>
            <a:r>
              <a:rPr lang="ru-RU" sz="2400" dirty="0">
                <a:effectLst/>
              </a:rPr>
              <a:t>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Если же дорисованное оказалось </a:t>
            </a:r>
            <a:r>
              <a:rPr lang="ru-RU" sz="2400" dirty="0">
                <a:solidFill>
                  <a:srgbClr val="FFFF00"/>
                </a:solidFill>
                <a:effectLst/>
              </a:rPr>
              <a:t>вне круга </a:t>
            </a:r>
            <a:r>
              <a:rPr lang="ru-RU" sz="2400" dirty="0">
                <a:effectLst/>
              </a:rPr>
              <a:t>(например, цветок, солнышко и т. д;), то — </a:t>
            </a:r>
            <a:r>
              <a:rPr lang="ru-RU" sz="2400" dirty="0">
                <a:solidFill>
                  <a:srgbClr val="FFFF00"/>
                </a:solidFill>
                <a:effectLst/>
              </a:rPr>
              <a:t>экстраверт</a:t>
            </a:r>
            <a:r>
              <a:rPr lang="ru-RU" sz="2400" dirty="0">
                <a:effectLst/>
              </a:rPr>
              <a:t>.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 Дополнение рисунка </a:t>
            </a:r>
            <a:r>
              <a:rPr lang="ru-RU" sz="2400" dirty="0">
                <a:solidFill>
                  <a:srgbClr val="FFFF00"/>
                </a:solidFill>
                <a:effectLst/>
              </a:rPr>
              <a:t>в равной мере и извне, и внутри</a:t>
            </a:r>
            <a:r>
              <a:rPr lang="ru-RU" sz="2400" dirty="0">
                <a:effectLst/>
              </a:rPr>
              <a:t> свидетельствует, </a:t>
            </a:r>
            <a:r>
              <a:rPr lang="ru-RU" sz="2400" b="1" dirty="0">
                <a:effectLst/>
              </a:rPr>
              <a:t>что человек принадлежит к </a:t>
            </a:r>
            <a:r>
              <a:rPr lang="ru-RU" sz="2400" b="1" dirty="0" err="1">
                <a:solidFill>
                  <a:srgbClr val="FFFF00"/>
                </a:solidFill>
                <a:effectLst/>
              </a:rPr>
              <a:t>амбивертам</a:t>
            </a:r>
            <a:r>
              <a:rPr lang="ru-RU" sz="2400" b="1" dirty="0">
                <a:effectLst/>
              </a:rPr>
              <a:t>.</a:t>
            </a:r>
            <a:br>
              <a:rPr lang="ru-RU" sz="2400" b="1" dirty="0">
                <a:effectLst/>
              </a:rPr>
            </a:b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95536" y="3076346"/>
            <a:ext cx="914400" cy="9144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7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1412776"/>
            <a:ext cx="6312024" cy="5184576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3200" dirty="0" smtClean="0">
                <a:solidFill>
                  <a:srgbClr val="FFFF00"/>
                </a:solidFill>
                <a:effectLst/>
              </a:rPr>
              <a:t>Интроверт</a:t>
            </a:r>
            <a:r>
              <a:rPr lang="ru-RU" dirty="0">
                <a:effectLst/>
              </a:rPr>
              <a:t>— </a:t>
            </a:r>
            <a:r>
              <a:rPr lang="ru-RU" sz="2400" dirty="0">
                <a:effectLst/>
              </a:rPr>
              <a:t>тип человека, обращенный в себя, он с трудом вступает в контакт. Такой человек ориентирован, как правило, на свои чувства, сдержанный, стыдливый. В решениях серьезный, эмоциям не доверяет, любит порядок. Пессимистический, и потому едва ли из него выйдет хороший педагог или организатор. Однако такие люди незаменимые, если необходимо выполнить работу, которая требует продолжительного методического напряжения, усидчивости, внимания, терпение.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7543800" cy="914400"/>
          </a:xfrm>
        </p:spPr>
        <p:txBody>
          <a:bodyPr/>
          <a:lstStyle/>
          <a:p>
            <a:r>
              <a:rPr lang="ru-RU" sz="3200" dirty="0">
                <a:effectLst/>
              </a:rPr>
              <a:t>Охарактеризуем особенности каждого из этих типов</a:t>
            </a:r>
            <a:r>
              <a:rPr lang="ru-RU" sz="3200" dirty="0" smtClean="0">
                <a:effectLst/>
              </a:rPr>
              <a:t>.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395536" y="3076346"/>
            <a:ext cx="914400" cy="9144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83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1268760"/>
            <a:ext cx="6168008" cy="5256584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600" dirty="0">
                <a:effectLst/>
              </a:rPr>
              <a:t> Для </a:t>
            </a:r>
            <a:r>
              <a:rPr lang="ru-RU" sz="3200" dirty="0" err="1">
                <a:solidFill>
                  <a:srgbClr val="FFFF00"/>
                </a:solidFill>
                <a:effectLst/>
              </a:rPr>
              <a:t>амбиверта</a:t>
            </a:r>
            <a:r>
              <a:rPr lang="ru-RU" sz="2600" dirty="0">
                <a:effectLst/>
              </a:rPr>
              <a:t> характерные спокойные, равные отношения с людьми, ответственность за свои поступки. Именно такими качествами владеют хорошие руководители, педагоги, все люди, чья работа строится на общении с другими людьми. </a:t>
            </a:r>
            <a:r>
              <a:rPr lang="ru-RU" sz="2600" dirty="0" err="1">
                <a:effectLst/>
              </a:rPr>
              <a:t>Амбиверты</a:t>
            </a:r>
            <a:r>
              <a:rPr lang="ru-RU" sz="2600" dirty="0">
                <a:effectLst/>
              </a:rPr>
              <a:t> – это  люди, которые имеют черты экстраверта и интроверта, поэтому их энергия направлена и внутрь, и наружу.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5536" y="3076346"/>
            <a:ext cx="914400" cy="9144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9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79712" y="1196752"/>
            <a:ext cx="6312024" cy="532859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200" dirty="0">
                <a:solidFill>
                  <a:srgbClr val="FFFF00"/>
                </a:solidFill>
                <a:effectLst/>
              </a:rPr>
              <a:t>Экстраверты</a:t>
            </a:r>
            <a:r>
              <a:rPr lang="ru-RU" sz="2400" dirty="0">
                <a:effectLst/>
              </a:rPr>
              <a:t>— говорливые товарищеские люди, которые любят смены настроения. Любят устанавливать новые контакты, но </a:t>
            </a:r>
            <a:r>
              <a:rPr lang="ru-RU" sz="2400" dirty="0" smtClean="0">
                <a:effectLst/>
              </a:rPr>
              <a:t>часто </a:t>
            </a:r>
            <a:r>
              <a:rPr lang="ru-RU" sz="2400" dirty="0">
                <a:effectLst/>
              </a:rPr>
              <a:t>несобранные, неуравновешенные, могут быть навязчивыми. При этом они прекрасные импровизаторы. Все у них выходит легко и непринужденно. Несдержанные, так как не считают  нужным контролировать эмоции и чувства. В работе энергичные, демонстрируют прекрасную реакцию.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5536" y="3076346"/>
            <a:ext cx="914400" cy="9144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4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E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306</Words>
  <Application>Microsoft Office PowerPoint</Application>
  <PresentationFormat>Экран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         Тест «Психологический тип»</vt:lpstr>
      <vt:lpstr>Определить, к какому типу принадлежит человек, можно с помощью несложной методики. Для этого возьмите чистый лист бумаги и нарисуйте круг. А теперь дополните круг так, чтобы вышел рисунок. Посмотрим, что нарисовано. Если все дорисованное находится в основном  внутри круга (например, лицо человека, часы и т.д.), то человек - интроверт. Если же дорисованное оказалось вне круга (например, цветок, солнышко и т. д;), то — экстраверт.  Дополнение рисунка в равной мере и извне, и внутри свидетельствует, что человек принадлежит к амбивертам. </vt:lpstr>
      <vt:lpstr>Презентация PowerPoint</vt:lpstr>
      <vt:lpstr>Охарактеризуем особенности каждого из этих типов.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Тест «Психологический тип»</dc:title>
  <cp:lastModifiedBy>Konst</cp:lastModifiedBy>
  <cp:revision>10</cp:revision>
  <dcterms:modified xsi:type="dcterms:W3CDTF">2012-02-19T13:05:19Z</dcterms:modified>
</cp:coreProperties>
</file>