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FB7031-1237-4DE0-8A9E-CEAA63AA6333}" type="datetimeFigureOut">
              <a:rPr lang="ru-RU" smtClean="0"/>
              <a:t>11.03.2012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7B60DA-A607-4FB5-9CF5-62206C38BD9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57232"/>
            <a:ext cx="7772400" cy="135732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Результат работы «синих»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Экологические проблемы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29684" cy="714380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Загрязнение Байкала воздушными выбросами.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14282" y="1357298"/>
            <a:ext cx="3214718" cy="51435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Загрязнение воздушного бассейна над акваторией озера Байкал в основном происходит из населенных пунктов, расположенных непосредственно вокруг озера, особенно вдоль южной его части. В озеро попадают практически все выбросы из Байкальска (полностью от БЦБК) и </a:t>
            </a:r>
            <a:r>
              <a:rPr lang="ru-RU" dirty="0" err="1" smtClean="0"/>
              <a:t>Слюдянки</a:t>
            </a:r>
            <a:r>
              <a:rPr lang="ru-RU" dirty="0" smtClean="0"/>
              <a:t>. Окружающие горы защищают Байкал от отдаленных источников загрязнения, но в то же время препятствуют рассеиванию воздушных выбросов из местных источников. Долина реки Ангара образует проход к озеру для преобладающих на Байкале северо-западных ветров, которые переносят воздушные выбросы </a:t>
            </a:r>
            <a:r>
              <a:rPr lang="ru-RU" dirty="0" err="1" smtClean="0"/>
              <a:t>Иркутско-Черемховского</a:t>
            </a:r>
            <a:r>
              <a:rPr lang="ru-RU" dirty="0" smtClean="0"/>
              <a:t> </a:t>
            </a:r>
            <a:r>
              <a:rPr lang="ru-RU" dirty="0" err="1" smtClean="0"/>
              <a:t>промузла</a:t>
            </a:r>
            <a:r>
              <a:rPr lang="ru-RU" dirty="0" smtClean="0"/>
              <a:t> по долине Ангары к Байкалу. Воздействие воздушных выбросов зависит от времени года. В декабре сила ветра невелика и выбросы, возможно, не достигают озера, в апреле-мае скорость ветра усиливается. В зависимости от направления ветра, озера достигают также воздушные выбросы из долины реки Селенги, в т.ч. из Улан-Удэ, </a:t>
            </a:r>
            <a:r>
              <a:rPr lang="ru-RU" dirty="0" err="1" smtClean="0"/>
              <a:t>Селенгинска</a:t>
            </a:r>
            <a:r>
              <a:rPr lang="ru-RU" dirty="0" smtClean="0"/>
              <a:t> и Гусиноозерска. Наивысший уровень воздушных загрязнений обнаружен в южной части Байкала. Наиболее часто встречаются такие загрязнители, как твердые частицы, двуокись серы, одноокись углерода, двуокись азота и углеводороды.</a:t>
            </a:r>
            <a:endParaRPr lang="ru-RU" dirty="0"/>
          </a:p>
        </p:txBody>
      </p:sp>
      <p:pic>
        <p:nvPicPr>
          <p:cNvPr id="5" name="Содержимое 4" descr="0006-006-Zagrjaznenie-Bajkala-vozdushnymi-vybrosami-Air-pollution-of-Lake-Baika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357298"/>
            <a:ext cx="5354668" cy="492922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86728" cy="700070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Загрязнение водами реки Селенги.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285860"/>
            <a:ext cx="3214718" cy="49625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Используемые в сельскохозяйственной деятельности химические вещества смываются дождями в р. Селенга и затем </a:t>
            </a:r>
            <a:r>
              <a:rPr lang="ru-RU" sz="2400" dirty="0" err="1" smtClean="0"/>
              <a:t>попадаВысокий</a:t>
            </a:r>
            <a:r>
              <a:rPr lang="ru-RU" sz="2400" dirty="0" smtClean="0"/>
              <a:t> уровень загрязнения дельты р. Селенга считаются главной причиной гибели икры </a:t>
            </a:r>
            <a:r>
              <a:rPr lang="ru-RU" sz="2400" dirty="0" err="1" smtClean="0"/>
              <a:t>омуля.ют</a:t>
            </a:r>
            <a:r>
              <a:rPr lang="ru-RU" sz="2400" dirty="0" smtClean="0"/>
              <a:t> в оз. Байкал.</a:t>
            </a:r>
            <a:endParaRPr lang="ru-RU" sz="2400" dirty="0"/>
          </a:p>
        </p:txBody>
      </p:sp>
      <p:pic>
        <p:nvPicPr>
          <p:cNvPr id="5" name="Содержимое 4" descr="0006-006-Zagrjaznenie-Bajkala-postupajuschee-s-vodami-reki-Seleng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142985"/>
            <a:ext cx="5111750" cy="47363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57166"/>
            <a:ext cx="4643470" cy="842946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Загрязнения БЦБК.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Байкал является хранилищем 80% чистой воды всей страны, большая часть флоры и фауны - эндемики. Огромный урон для экологии озера Байкал и его имиджа в мире, наносит работающий по сей день печально известный Байкальский целлюлозно-бумажный комбинат (БЦБК), отравляющий своими </a:t>
            </a:r>
            <a:r>
              <a:rPr lang="ru-RU" dirty="0" err="1" smtClean="0"/>
              <a:t>дурнопахнущими</a:t>
            </a:r>
            <a:r>
              <a:rPr lang="ru-RU" dirty="0" smtClean="0"/>
              <a:t> выхлопами окружающую атмосферу, а ядовитыми сливами - чистейшую байкальскую воду. </a:t>
            </a:r>
            <a:endParaRPr lang="ru-RU" dirty="0"/>
          </a:p>
        </p:txBody>
      </p:sp>
      <p:pic>
        <p:nvPicPr>
          <p:cNvPr id="5" name="Содержимое 4" descr="526953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6" y="1357298"/>
            <a:ext cx="5643602" cy="471490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86742" cy="1342988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Загрязнения Байкала хозяйственно-бытовыми стоками.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428736"/>
            <a:ext cx="3100390" cy="4857752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Особой проблемой являются сбросы балластных вод с судов и загрязнение вод озера нефтепродуктами. Всего на Байкале более 300 судов (не включая маломерный флот). Навигация длится около 6 месяцев. В 2000 году договор на сдачу </a:t>
            </a:r>
            <a:r>
              <a:rPr lang="ru-RU" sz="1600" dirty="0" err="1" smtClean="0"/>
              <a:t>подсланевых</a:t>
            </a:r>
            <a:r>
              <a:rPr lang="ru-RU" sz="1600" dirty="0" smtClean="0"/>
              <a:t> вод заключили всего 29 судов. Ежегодно в Байкал попадает около 160 тонн нефтепродуктов. По существующим правилам, любое судно, которое имеет право ходить по Байкалу, должно заключить договор на сдачу </a:t>
            </a:r>
            <a:r>
              <a:rPr lang="ru-RU" sz="1600" dirty="0" err="1" smtClean="0"/>
              <a:t>подсланевых</a:t>
            </a:r>
            <a:r>
              <a:rPr lang="ru-RU" sz="1600" dirty="0" smtClean="0"/>
              <a:t> вод. Сброс их в озеро запрещен, их нужно сдавать на специальные очистные сооружения.</a:t>
            </a:r>
            <a:endParaRPr lang="ru-RU" sz="1600" dirty="0"/>
          </a:p>
        </p:txBody>
      </p:sp>
      <p:pic>
        <p:nvPicPr>
          <p:cNvPr id="5" name="Содержимое 4" descr="141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1357298"/>
            <a:ext cx="5286411" cy="507209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4897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0004-004-Zagrjazne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071546"/>
            <a:ext cx="8715436" cy="55721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1285860"/>
            <a:ext cx="5357850" cy="5612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0010-010-Ekologicheskaja-katastrof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928670"/>
            <a:ext cx="8358246" cy="5643601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379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Результат работы «синих»</vt:lpstr>
      <vt:lpstr>Загрязнение Байкала воздушными выбросами.</vt:lpstr>
      <vt:lpstr>Загрязнение водами реки Селенги.</vt:lpstr>
      <vt:lpstr>Загрязнения БЦБК.</vt:lpstr>
      <vt:lpstr>Загрязнения Байкала хозяйственно-бытовыми стоками.</vt:lpstr>
      <vt:lpstr>Слайд 6</vt:lpstr>
      <vt:lpstr>Слайд 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 работы «синих»</dc:title>
  <dc:creator>Admin</dc:creator>
  <cp:lastModifiedBy>Admin</cp:lastModifiedBy>
  <cp:revision>6</cp:revision>
  <dcterms:created xsi:type="dcterms:W3CDTF">2012-03-11T13:09:49Z</dcterms:created>
  <dcterms:modified xsi:type="dcterms:W3CDTF">2012-03-11T14:04:51Z</dcterms:modified>
</cp:coreProperties>
</file>