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1" r:id="rId5"/>
    <p:sldId id="265" r:id="rId6"/>
    <p:sldId id="264" r:id="rId7"/>
    <p:sldId id="263" r:id="rId8"/>
    <p:sldId id="262" r:id="rId9"/>
    <p:sldId id="266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05304-2AD2-44F4-BAF1-A2B780D2AA92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4BCCC-1DC1-4AA8-9169-745BD0364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0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BCCC-1DC1-4AA8-9169-745BD036419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3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0F3BE-6AA8-46C5-85BA-1D715F89DB89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81123F-4EC7-41F9-8E09-416C6530BB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/yandex.ru/yandsearch?text=&#1092;&#1086;&#1090;&#1086;+&#1075;.+&#1041;&#1072;&#1083;&#1072;&#1082;&#1086;&#1074;&#1086;&amp;clid=9403&amp;lr=111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stival.1september.ru/articles/511436/" TargetMode="External"/><Relationship Id="rId5" Type="http://schemas.openxmlformats.org/officeDocument/2006/relationships/hyperlink" Target="http://www.mo-balakovo.ru/city/history/index.php?SECTION_ID=6" TargetMode="External"/><Relationship Id="rId4" Type="http://schemas.openxmlformats.org/officeDocument/2006/relationships/hyperlink" Target="http://yandex.ru/yandsearch?text=&#1091;&#1088;&#1086;&#1082;+&#1088;&#1091;&#1089;&#1089;&#1082;&#1086;&#1075;&#1086;+&#1103;&#1079;&#1099;&#1082;&#1072;++&#1087;&#1086;+&#1090;&#1077;&#1084;&#1077;+%22&#1055;&#1088;&#1080;&#1079;&#1085;&#1072;&#1082;&#1080;+&#1090;&#1077;&#1082;&#1089;&#1090;&#1072;%22&amp;clid=9403&amp;lr=11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219700" y="5229225"/>
            <a:ext cx="3924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Учитель начальных классов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МОУ «СОШ №28» г. Балаково</a:t>
            </a:r>
          </a:p>
          <a:p>
            <a:pPr>
              <a:spcBef>
                <a:spcPct val="50000"/>
              </a:spcBef>
            </a:pPr>
            <a:r>
              <a:rPr lang="ru-RU" sz="2000" b="1" dirty="0" err="1"/>
              <a:t>Синёва</a:t>
            </a:r>
            <a:r>
              <a:rPr lang="ru-RU" sz="2000" b="1" dirty="0"/>
              <a:t> Ольга Геннадьевна</a:t>
            </a:r>
          </a:p>
        </p:txBody>
      </p:sp>
      <p:pic>
        <p:nvPicPr>
          <p:cNvPr id="2063" name="Picture 1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1" y="116632"/>
            <a:ext cx="1944688" cy="2199891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836712"/>
            <a:ext cx="6984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Урок русского языка</a:t>
            </a:r>
          </a:p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 2 классе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603" y="2538736"/>
            <a:ext cx="8886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 теме: Признаки текста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0834" y="3717032"/>
            <a:ext cx="745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УМК «Школа России»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1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3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Татьяна\Рабочий стол\13074980507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23421"/>
            <a:ext cx="7344816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ело Балаково</a:t>
            </a:r>
          </a:p>
          <a:p>
            <a:pPr algn="ctr"/>
            <a:r>
              <a:rPr lang="ru-RU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давно</a:t>
            </a:r>
            <a:endParaRPr lang="ru-RU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2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2137" y="116632"/>
            <a:ext cx="5453737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ород Балаково</a:t>
            </a:r>
          </a:p>
          <a:p>
            <a:pPr algn="ctr"/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сегодня</a:t>
            </a:r>
            <a:endParaRPr lang="ru-RU" sz="4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Татьяна\Рабочий стол\конкурс ИКТ\фото г. балаково\1220002068_1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" y="1624656"/>
            <a:ext cx="384878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Татьяна\Рабочий стол\конкурс ИКТ\фото г. балаково\balakovo_krasiviy_balakovo_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3506"/>
            <a:ext cx="404622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Татьяна\Рабочий стол\конкурс ИКТ\фото г. балаково\balakovo_krasiviy_balakovo_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24" y="4235862"/>
            <a:ext cx="4980138" cy="22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4155" y="3835753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ВОКЗАЛ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3835753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ДРАМАТИЧЕСКИЙ ТЕАТР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648866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БАНК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051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9036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с деформированным текстом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650" y="980728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1.Жители города стараются очищать берега своей речки от мусора.</a:t>
            </a:r>
          </a:p>
          <a:p>
            <a:r>
              <a:rPr lang="ru-RU" sz="2800" b="1" dirty="0"/>
              <a:t>2.Это </a:t>
            </a:r>
            <a:r>
              <a:rPr lang="ru-RU" sz="2800" b="1" dirty="0" smtClean="0"/>
              <a:t>речка </a:t>
            </a:r>
            <a:r>
              <a:rPr lang="ru-RU" sz="2800" b="1" dirty="0" err="1"/>
              <a:t>Балаковка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3.Берега реки сейчас во многих местах захламлены.</a:t>
            </a:r>
          </a:p>
          <a:p>
            <a:r>
              <a:rPr lang="ru-RU" sz="2800" b="1" dirty="0"/>
              <a:t>4.Есть в Балакове удивительное место, где местные жители  любят отдыхать.</a:t>
            </a:r>
          </a:p>
          <a:p>
            <a:r>
              <a:rPr lang="ru-RU" sz="2400" b="1" dirty="0"/>
              <a:t> </a:t>
            </a:r>
          </a:p>
        </p:txBody>
      </p:sp>
      <p:pic>
        <p:nvPicPr>
          <p:cNvPr id="5122" name="Picture 2" descr="C:\Documents and Settings\Татьяна\Рабочий стол\432881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31840" y="188640"/>
            <a:ext cx="3256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Проверь!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850" y="1700808"/>
            <a:ext cx="8956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r>
              <a:rPr lang="ru-RU" sz="2400" b="1" dirty="0" smtClean="0"/>
              <a:t>Есть </a:t>
            </a:r>
            <a:r>
              <a:rPr lang="ru-RU" sz="2400" b="1" dirty="0"/>
              <a:t>в Балакове удивительное место, где местные жители  любят отдыхать.</a:t>
            </a:r>
          </a:p>
          <a:p>
            <a:r>
              <a:rPr lang="ru-RU" sz="2400" b="1" dirty="0" smtClean="0"/>
              <a:t>2.Это </a:t>
            </a:r>
            <a:r>
              <a:rPr lang="ru-RU" sz="2400" b="1" dirty="0"/>
              <a:t>речка </a:t>
            </a:r>
            <a:r>
              <a:rPr lang="ru-RU" sz="2400" b="1" dirty="0" err="1"/>
              <a:t>Балаковка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3.Берега реки сейчас во многих местах захламлены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4. Жители </a:t>
            </a:r>
            <a:r>
              <a:rPr lang="ru-RU" sz="2400" b="1" dirty="0"/>
              <a:t>города стараются очищать берега своей речки от мусора.</a:t>
            </a:r>
          </a:p>
          <a:p>
            <a:endParaRPr lang="ru-RU" b="1" dirty="0"/>
          </a:p>
        </p:txBody>
      </p:sp>
      <p:pic>
        <p:nvPicPr>
          <p:cNvPr id="6146" name="Picture 2" descr="C:\Documents and Settings\Татьяна\Рабочий стол\IMG_0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24563" y="1174204"/>
            <a:ext cx="2241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err="1" smtClean="0">
                <a:ln w="50800"/>
              </a:rPr>
              <a:t>Балаковка</a:t>
            </a:r>
            <a:endParaRPr lang="ru-RU" sz="32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54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0528" y="2274838"/>
            <a:ext cx="70567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/>
              <a:t>(от лат. </a:t>
            </a:r>
            <a:r>
              <a:rPr lang="en-US" sz="3200" b="1" dirty="0" err="1"/>
              <a:t>textum</a:t>
            </a:r>
            <a:r>
              <a:rPr lang="ru-RU" sz="3200" b="1" dirty="0"/>
              <a:t> – ткань, </a:t>
            </a:r>
            <a:endParaRPr lang="ru-RU" sz="3200" b="1" dirty="0" smtClean="0"/>
          </a:p>
          <a:p>
            <a:pPr algn="ctr">
              <a:buFontTx/>
              <a:buNone/>
            </a:pPr>
            <a:r>
              <a:rPr lang="ru-RU" sz="3200" b="1" dirty="0" smtClean="0"/>
              <a:t>связь</a:t>
            </a:r>
            <a:r>
              <a:rPr lang="ru-RU" sz="3200" b="1" dirty="0"/>
              <a:t>, соединение)</a:t>
            </a:r>
            <a:endParaRPr lang="en-US" sz="3200" b="1" dirty="0"/>
          </a:p>
          <a:p>
            <a:pPr>
              <a:buFontTx/>
              <a:buNone/>
            </a:pPr>
            <a:endParaRPr lang="en-US" sz="3200" b="1" dirty="0"/>
          </a:p>
          <a:p>
            <a:pPr algn="ctr">
              <a:buFontTx/>
              <a:buNone/>
            </a:pPr>
            <a:r>
              <a:rPr lang="ru-RU" sz="3200" dirty="0"/>
              <a:t>    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Несколько предложений или абзацев, </a:t>
            </a:r>
          </a:p>
          <a:p>
            <a:pPr algn="ctr">
              <a:buFontTx/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связанных в целое темой и основной </a:t>
            </a:r>
          </a:p>
          <a:p>
            <a:pPr algn="ctr">
              <a:buFontTx/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мыслью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3948" y="548680"/>
            <a:ext cx="3318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Текст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3" descr="C:\Documents and Settings\Люда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64" y="-11789"/>
            <a:ext cx="3024336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93305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Балаково</a:t>
            </a:r>
            <a:r>
              <a:rPr lang="ru-RU" sz="2800" dirty="0"/>
              <a:t>... Родной мой город. Что для меня и для каждого, живущего в </a:t>
            </a:r>
            <a:r>
              <a:rPr lang="ru-RU" sz="2800" dirty="0" smtClean="0"/>
              <a:t>нём</a:t>
            </a:r>
            <a:r>
              <a:rPr lang="ru-RU" sz="2800" dirty="0"/>
              <a:t>, значат эти слова? Родная улица, родной дом, даже вот это красивое дерево, мимо которого я хожу каждый день, дорого мне. Я люблю тебя мой, родной город - ты частица моей души!</a:t>
            </a:r>
          </a:p>
        </p:txBody>
      </p:sp>
      <p:pic>
        <p:nvPicPr>
          <p:cNvPr id="7172" name="Picture 4" descr="C:\Documents and Settings\Татьяна\Рабочий стол\P8070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22" y="0"/>
            <a:ext cx="4098032" cy="37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Татьяна\Рабочий стол\S7309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4456" cy="37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1783" y="188640"/>
            <a:ext cx="3900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Рефлексия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5" name="Picture 3" descr="C:\Documents and Settings\Татьяна\Рабочий стол\S7307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4005064"/>
            <a:ext cx="4558352" cy="27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Татьяна\Рабочий стол\S7307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7204"/>
            <a:ext cx="4484642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weddingbell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26536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4560" y="4793003"/>
            <a:ext cx="6120680" cy="1296144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83683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Улыбнитесь</a:t>
            </a: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425412"/>
            <a:ext cx="8352928" cy="101566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Хорошо поработали!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bc3c4e50f0b9ce911d50e5528ce383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71401"/>
            <a:ext cx="61214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есня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495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8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6"/>
            <a:ext cx="34311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Литература: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93305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2000" dirty="0" smtClean="0"/>
              <a:t>.</a:t>
            </a:r>
            <a:r>
              <a:rPr lang="en-US" sz="2400" dirty="0" smtClean="0">
                <a:hlinkClick r:id="rId3" action="ppaction://hlinkfile"/>
              </a:rPr>
              <a:t>http//yandex.ru/</a:t>
            </a:r>
            <a:r>
              <a:rPr lang="en-US" sz="2400" dirty="0" err="1" smtClean="0">
                <a:hlinkClick r:id="rId3" action="ppaction://hlinkfile"/>
              </a:rPr>
              <a:t>yandsearch?text</a:t>
            </a:r>
            <a:r>
              <a:rPr lang="en-US" sz="2400" dirty="0" smtClean="0">
                <a:hlinkClick r:id="rId3" action="ppaction://hlinkfile"/>
              </a:rPr>
              <a:t>=</a:t>
            </a:r>
            <a:r>
              <a:rPr lang="ru-RU" sz="2400" dirty="0" err="1" smtClean="0">
                <a:hlinkClick r:id="rId3" action="ppaction://hlinkfile"/>
              </a:rPr>
              <a:t>фото+г</a:t>
            </a:r>
            <a:r>
              <a:rPr lang="ru-RU" sz="2400" dirty="0" smtClean="0">
                <a:hlinkClick r:id="rId3" action="ppaction://hlinkfile"/>
              </a:rPr>
              <a:t>.+Балаково&amp;</a:t>
            </a:r>
            <a:r>
              <a:rPr lang="en-US" sz="2400" dirty="0" err="1" smtClean="0">
                <a:hlinkClick r:id="rId3" action="ppaction://hlinkfile"/>
              </a:rPr>
              <a:t>clid</a:t>
            </a:r>
            <a:r>
              <a:rPr lang="en-US" sz="2400" dirty="0" smtClean="0">
                <a:hlinkClick r:id="rId3" action="ppaction://hlinkfile"/>
              </a:rPr>
              <a:t>=9403&amp;lr=11143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2.</a:t>
            </a:r>
            <a:r>
              <a:rPr lang="en-US" sz="2400" dirty="0" smtClean="0">
                <a:hlinkClick r:id="rId4"/>
              </a:rPr>
              <a:t>http://yandex.ru/yandsearch?text=</a:t>
            </a:r>
            <a:r>
              <a:rPr lang="ru-RU" sz="2400" dirty="0" err="1" smtClean="0">
                <a:hlinkClick r:id="rId4"/>
              </a:rPr>
              <a:t>урок+русского+языка</a:t>
            </a:r>
            <a:r>
              <a:rPr lang="ru-RU" sz="2400" dirty="0" smtClean="0">
                <a:hlinkClick r:id="rId4"/>
              </a:rPr>
              <a:t>++</a:t>
            </a:r>
            <a:r>
              <a:rPr lang="ru-RU" sz="2400" dirty="0" err="1" smtClean="0">
                <a:hlinkClick r:id="rId4"/>
              </a:rPr>
              <a:t>по+теме</a:t>
            </a:r>
            <a:r>
              <a:rPr lang="ru-RU" sz="2400" dirty="0" smtClean="0">
                <a:hlinkClick r:id="rId4"/>
              </a:rPr>
              <a:t>+"</a:t>
            </a:r>
            <a:r>
              <a:rPr lang="ru-RU" sz="2400" dirty="0" err="1" smtClean="0">
                <a:hlinkClick r:id="rId4"/>
              </a:rPr>
              <a:t>Признаки+текста</a:t>
            </a:r>
            <a:r>
              <a:rPr lang="ru-RU" sz="2400" dirty="0" smtClean="0">
                <a:hlinkClick r:id="rId4"/>
              </a:rPr>
              <a:t>"&amp;</a:t>
            </a:r>
            <a:r>
              <a:rPr lang="en-US" sz="2400" dirty="0" err="1" smtClean="0">
                <a:hlinkClick r:id="rId4"/>
              </a:rPr>
              <a:t>clid</a:t>
            </a:r>
            <a:r>
              <a:rPr lang="en-US" sz="2400" dirty="0" smtClean="0">
                <a:hlinkClick r:id="rId4"/>
              </a:rPr>
              <a:t>=9403&amp;lr=1114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3.</a:t>
            </a:r>
            <a:r>
              <a:rPr lang="en-US" sz="2400" dirty="0" smtClean="0">
                <a:hlinkClick r:id="rId5"/>
              </a:rPr>
              <a:t>http://www.mo-balakovo.ru/city/history/index.php?SECTION_ID=6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4.</a:t>
            </a:r>
            <a:r>
              <a:rPr lang="en-US" sz="2400" dirty="0" smtClean="0">
                <a:hlinkClick r:id="rId6"/>
              </a:rPr>
              <a:t>http://festival.1september.ru/articles/511436/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9318" y="3207752"/>
            <a:ext cx="4405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Интернет-сайты: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451" y="126876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 smtClean="0"/>
              <a:t>Жиренко</a:t>
            </a:r>
            <a:r>
              <a:rPr lang="ru-RU" sz="2400" dirty="0" smtClean="0"/>
              <a:t> </a:t>
            </a:r>
            <a:r>
              <a:rPr lang="ru-RU" sz="2400" dirty="0"/>
              <a:t>О. Е., Обухова Л. А</a:t>
            </a:r>
            <a:r>
              <a:rPr lang="ru-RU" sz="2400" dirty="0" smtClean="0"/>
              <a:t>. Поурочные </a:t>
            </a:r>
            <a:r>
              <a:rPr lang="ru-RU" sz="2400" dirty="0"/>
              <a:t>разработки по русскому языку: 2 класс. М.: ВАКО, </a:t>
            </a:r>
            <a:r>
              <a:rPr lang="ru-RU" sz="2400" dirty="0" smtClean="0"/>
              <a:t>2009.</a:t>
            </a:r>
          </a:p>
          <a:p>
            <a:pPr marL="342900" indent="-342900">
              <a:buAutoNum type="arabicPeriod"/>
            </a:pPr>
            <a:r>
              <a:rPr lang="ru-RU" sz="2400" dirty="0"/>
              <a:t>Зеленина Л. М., Хохлова Т. Е. Русский язык. Учебник для 2 класса начальной школы. В двух частях. </a:t>
            </a:r>
            <a:r>
              <a:rPr lang="ru-RU" sz="2400" dirty="0" smtClean="0"/>
              <a:t> </a:t>
            </a:r>
            <a:r>
              <a:rPr lang="ru-RU" sz="2400" dirty="0"/>
              <a:t>М.: Просвещение, </a:t>
            </a:r>
            <a:r>
              <a:rPr lang="ru-RU" sz="2400" dirty="0" smtClean="0"/>
              <a:t>2008, </a:t>
            </a:r>
            <a:r>
              <a:rPr lang="ru-RU" sz="2400" dirty="0"/>
              <a:t>143 с.</a:t>
            </a:r>
          </a:p>
        </p:txBody>
      </p:sp>
    </p:spTree>
    <p:extLst>
      <p:ext uri="{BB962C8B-B14F-4D97-AF65-F5344CB8AC3E}">
        <p14:creationId xmlns:p14="http://schemas.microsoft.com/office/powerpoint/2010/main" val="13671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562250"/>
            <a:ext cx="10188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Город любимый мой,  не устану я повторять.   </a:t>
            </a:r>
            <a:endParaRPr lang="ru-RU" sz="3200" b="1" dirty="0" smtClean="0"/>
          </a:p>
          <a:p>
            <a:r>
              <a:rPr lang="ru-RU" sz="3200" b="1" dirty="0" smtClean="0"/>
              <a:t>Ты </a:t>
            </a:r>
            <a:r>
              <a:rPr lang="ru-RU" sz="3200" b="1" dirty="0"/>
              <a:t>своей красотой удивляешь опять и </a:t>
            </a:r>
            <a:r>
              <a:rPr lang="ru-RU" sz="3200" b="1" dirty="0" smtClean="0"/>
              <a:t>опять.</a:t>
            </a:r>
          </a:p>
          <a:p>
            <a:r>
              <a:rPr lang="ru-RU" sz="3200" b="1" dirty="0" smtClean="0"/>
              <a:t>Город </a:t>
            </a:r>
            <a:r>
              <a:rPr lang="ru-RU" sz="3200" b="1" dirty="0"/>
              <a:t>любимый мой, слышу снова, </a:t>
            </a:r>
            <a:endParaRPr lang="ru-RU" sz="3200" b="1" dirty="0" smtClean="0"/>
          </a:p>
          <a:p>
            <a:r>
              <a:rPr lang="ru-RU" sz="3200" b="1" dirty="0"/>
              <a:t>Г</a:t>
            </a:r>
            <a:r>
              <a:rPr lang="ru-RU" sz="3200" b="1" dirty="0" smtClean="0"/>
              <a:t>ород </a:t>
            </a:r>
            <a:r>
              <a:rPr lang="ru-RU" sz="3200" b="1" dirty="0"/>
              <a:t>судьбы моей – </a:t>
            </a:r>
            <a:r>
              <a:rPr lang="ru-RU" sz="3200" b="1" dirty="0">
                <a:solidFill>
                  <a:srgbClr val="FF0000"/>
                </a:solidFill>
              </a:rPr>
              <a:t>Балаково</a:t>
            </a:r>
            <a:r>
              <a:rPr lang="ru-RU" sz="3200" b="1" dirty="0"/>
              <a:t>!</a:t>
            </a:r>
          </a:p>
        </p:txBody>
      </p:sp>
      <p:pic>
        <p:nvPicPr>
          <p:cNvPr id="1026" name="Picture 2" descr="C:\Documents and Settings\Татьяна\Рабочий стол\конкурс ИКТ\фото г. балаково\balak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608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772816"/>
            <a:ext cx="791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слово→звук→предложение→слог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12916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звук→слог→слово→предложение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2"/>
            <a:ext cx="87849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Восстановите перепутанную </a:t>
            </a:r>
          </a:p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огическую цепочку: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4" descr="C:\Documents and Settings\Люда\Рабочий стол\4805-origin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83" y="3212976"/>
            <a:ext cx="24482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80528" y="5517232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20, 6, 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12,19,20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84514" y="5424899"/>
            <a:ext cx="54726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текст</a:t>
            </a:r>
            <a:endParaRPr lang="ru-RU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95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1398" y="260648"/>
            <a:ext cx="6021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Признаки текста: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" y="1183978"/>
            <a:ext cx="9144000" cy="567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1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059113" y="4221163"/>
            <a:ext cx="2520950" cy="2160587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419 L -0.00382 -0.61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60823 L -0.00382 0.0841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95288" y="2492375"/>
            <a:ext cx="2376487" cy="208915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7010400" y="5181600"/>
            <a:ext cx="1711325" cy="1374775"/>
          </a:xfrm>
          <a:prstGeom prst="ellipse">
            <a:avLst/>
          </a:prstGeom>
          <a:solidFill>
            <a:srgbClr val="0000CC">
              <a:alpha val="7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E03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3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10916E-6 L -0.78264 -0.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32" y="-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-0.784 L -0.78264 0.04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6563 -0.801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13" y="-4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-0.80162 L 0.06563 -0.01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5 L -0.0592 0.03935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5 L 0.04809 -0.76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28" y="-4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77523 L -0.78264 -0.78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52400" y="2819400"/>
            <a:ext cx="2209800" cy="190500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0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4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57275"/>
            <a:ext cx="5076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 декабря 1762 императрица России Екатерина II издала указ, призывающий старообрядцев, некогда бежавших в Польшу, вернуться из-за границы в Россию и селиться на землях между реками Большой и Малый Иргиз. </a:t>
            </a:r>
          </a:p>
          <a:p>
            <a:r>
              <a:rPr lang="ru-RU" sz="2400" b="1" dirty="0"/>
              <a:t>Город  Балаково был основан 4 декабря 1762 года. И судьба уготовила этому городу стремительный взлёт. </a:t>
            </a:r>
          </a:p>
        </p:txBody>
      </p:sp>
      <p:pic>
        <p:nvPicPr>
          <p:cNvPr id="2050" name="Picture 2" descr="C:\Documents and Settings\Татьяна\Рабочий стол\Екатерина Великая\38861389_3999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8884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760" y="395072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Немного истории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412</Words>
  <Application>Microsoft Office PowerPoint</Application>
  <PresentationFormat>Экран (4:3)</PresentationFormat>
  <Paragraphs>60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29</cp:revision>
  <dcterms:created xsi:type="dcterms:W3CDTF">2011-11-05T11:18:08Z</dcterms:created>
  <dcterms:modified xsi:type="dcterms:W3CDTF">2011-11-13T12:15:44Z</dcterms:modified>
</cp:coreProperties>
</file>