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5" r:id="rId5"/>
    <p:sldId id="266" r:id="rId6"/>
    <p:sldId id="267" r:id="rId7"/>
    <p:sldId id="268" r:id="rId8"/>
    <p:sldId id="270" r:id="rId9"/>
    <p:sldId id="269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mayli.ru/" TargetMode="External"/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slide" Target="slide3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Relationship Id="rId9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gif"/><Relationship Id="rId7" Type="http://schemas.openxmlformats.org/officeDocument/2006/relationships/image" Target="../media/image9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10" Type="http://schemas.openxmlformats.org/officeDocument/2006/relationships/slide" Target="slide6.xml"/><Relationship Id="rId4" Type="http://schemas.openxmlformats.org/officeDocument/2006/relationships/image" Target="../media/image6.gif"/><Relationship Id="rId9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10" Type="http://schemas.openxmlformats.org/officeDocument/2006/relationships/slide" Target="slide7.xml"/><Relationship Id="rId4" Type="http://schemas.openxmlformats.org/officeDocument/2006/relationships/image" Target="../media/image7.gif"/><Relationship Id="rId9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10" Type="http://schemas.openxmlformats.org/officeDocument/2006/relationships/slide" Target="slide9.xml"/><Relationship Id="rId4" Type="http://schemas.openxmlformats.org/officeDocument/2006/relationships/image" Target="../media/image7.gif"/><Relationship Id="rId9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6.gif"/><Relationship Id="rId7" Type="http://schemas.openxmlformats.org/officeDocument/2006/relationships/image" Target="../media/image11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10" Type="http://schemas.openxmlformats.org/officeDocument/2006/relationships/slide" Target="slide9.xml"/><Relationship Id="rId4" Type="http://schemas.openxmlformats.org/officeDocument/2006/relationships/image" Target="../media/image7.gif"/><Relationship Id="rId9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6.gif"/><Relationship Id="rId7" Type="http://schemas.openxmlformats.org/officeDocument/2006/relationships/image" Target="../media/image11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10" Type="http://schemas.openxmlformats.org/officeDocument/2006/relationships/slide" Target="slide10.xml"/><Relationship Id="rId4" Type="http://schemas.openxmlformats.org/officeDocument/2006/relationships/image" Target="../media/image7.gif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932040" y="5157192"/>
            <a:ext cx="3764324" cy="100811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endParaRPr lang="ru-RU" sz="2000" b="1" i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285992"/>
            <a:ext cx="68775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ea typeface="+mj-ea"/>
                <a:cs typeface="+mj-cs"/>
              </a:rPr>
              <a:t>РАЗДЕЛИТЕЛЬНЫЕ</a:t>
            </a:r>
          </a:p>
          <a:p>
            <a:pPr algn="ctr"/>
            <a:r>
              <a:rPr lang="ru-RU" sz="5400" b="1" cap="none" spc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ea typeface="+mj-ea"/>
                <a:cs typeface="+mj-cs"/>
              </a:rPr>
              <a:t> ВОПРОСЫ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29454" y="5715016"/>
            <a:ext cx="16594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3-4 класс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5" y="908720"/>
            <a:ext cx="80648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источник шаблона: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Сайт:</a:t>
            </a:r>
            <a:r>
              <a:rPr kumimoji="0" lang="ru-RU" sz="24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Arial" pitchFamily="34" charset="0"/>
                <a:hlinkClick r:id="rId2"/>
              </a:rPr>
              <a:t>http://elenaranko.ucoz.ru/</a:t>
            </a:r>
            <a:r>
              <a:rPr lang="ru-RU" sz="2400" i="1" dirty="0" smtClean="0">
                <a:latin typeface="Times New Roman" pitchFamily="18" charset="0"/>
                <a:cs typeface="Arial" pitchFamily="34" charset="0"/>
              </a:rPr>
              <a:t>  </a:t>
            </a:r>
            <a:endParaRPr lang="en-US" sz="2400" i="1" dirty="0" smtClean="0">
              <a:latin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400" i="1" dirty="0" smtClean="0">
              <a:latin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Times New Roman" pitchFamily="18" charset="0"/>
                <a:cs typeface="Arial" pitchFamily="34" charset="0"/>
              </a:rPr>
              <a:t>СМАЙЛЫ И БАБОЧКИ: </a:t>
            </a:r>
            <a:r>
              <a:rPr lang="en-US" sz="2400" dirty="0" smtClean="0">
                <a:hlinkClick r:id="rId3"/>
              </a:rPr>
              <a:t>http://smayli.ru/</a:t>
            </a:r>
            <a:r>
              <a:rPr lang="ru-RU" sz="2400" i="1" dirty="0" smtClean="0">
                <a:latin typeface="Times New Roman" pitchFamily="18" charset="0"/>
                <a:cs typeface="Arial" pitchFamily="34" charset="0"/>
              </a:rPr>
              <a:t> 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03648" y="548680"/>
            <a:ext cx="7056784" cy="1080120"/>
          </a:xfrm>
          <a:prstGeom prst="roundRect">
            <a:avLst/>
          </a:prstGeom>
          <a:solidFill>
            <a:schemeClr val="accent4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1331640" y="1772816"/>
            <a:ext cx="1378535" cy="648072"/>
            <a:chOff x="5453379" y="188640"/>
            <a:chExt cx="1224137" cy="720080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5453380" y="188640"/>
              <a:ext cx="1224136" cy="720080"/>
            </a:xfrm>
            <a:prstGeom prst="flowChartAlternateProcess">
              <a:avLst/>
            </a:prstGeom>
            <a:solidFill>
              <a:schemeClr val="accent4">
                <a:lumMod val="75000"/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453379" y="268649"/>
              <a:ext cx="121491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START</a:t>
              </a:r>
              <a:endParaRPr lang="ru-RU" sz="2800" b="1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923928" y="1988840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16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DO YOU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1988840"/>
            <a:ext cx="1728192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DON’</a:t>
            </a:r>
            <a:r>
              <a:rPr lang="ru-RU" sz="2800" b="1" dirty="0" smtClean="0">
                <a:solidFill>
                  <a:srgbClr val="7030A0"/>
                </a:solidFill>
              </a:rPr>
              <a:t>Т  </a:t>
            </a:r>
            <a:r>
              <a:rPr lang="en-US" sz="2800" b="1" dirty="0" smtClean="0">
                <a:solidFill>
                  <a:srgbClr val="7030A0"/>
                </a:solidFill>
              </a:rPr>
              <a:t>YOU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48464" y="692696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YOU DON’T LIKE ICE-CREAM, …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23928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ARE YOU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AREN’T YOU</a:t>
            </a: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18" name="Рисунок 17" descr="emocii-154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348880"/>
            <a:ext cx="1507433" cy="1301874"/>
          </a:xfrm>
          <a:prstGeom prst="rect">
            <a:avLst/>
          </a:prstGeom>
        </p:spPr>
      </p:pic>
      <p:pic>
        <p:nvPicPr>
          <p:cNvPr id="19" name="Рисунок 18" descr="babochkia-48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7649" y="4365104"/>
            <a:ext cx="1002027" cy="936104"/>
          </a:xfrm>
          <a:prstGeom prst="rect">
            <a:avLst/>
          </a:prstGeom>
        </p:spPr>
      </p:pic>
      <p:pic>
        <p:nvPicPr>
          <p:cNvPr id="20" name="Рисунок 19" descr="emocii-181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988840"/>
            <a:ext cx="1092121" cy="936104"/>
          </a:xfrm>
          <a:prstGeom prst="rect">
            <a:avLst/>
          </a:prstGeom>
        </p:spPr>
      </p:pic>
      <p:pic>
        <p:nvPicPr>
          <p:cNvPr id="21" name="Рисунок 20" descr="emocii-2198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4077072"/>
            <a:ext cx="1080120" cy="1069531"/>
          </a:xfrm>
          <a:prstGeom prst="rect">
            <a:avLst/>
          </a:prstGeom>
        </p:spPr>
      </p:pic>
      <p:pic>
        <p:nvPicPr>
          <p:cNvPr id="22" name="Рисунок 21" descr="emocii-215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24328" y="3068960"/>
            <a:ext cx="1224136" cy="1089274"/>
          </a:xfrm>
          <a:prstGeom prst="rect">
            <a:avLst/>
          </a:prstGeom>
        </p:spPr>
      </p:pic>
      <p:sp>
        <p:nvSpPr>
          <p:cNvPr id="23" name="Стрелка вправо 22">
            <a:hlinkClick r:id="rId7" action="ppaction://hlinksldjump"/>
          </p:cNvPr>
          <p:cNvSpPr/>
          <p:nvPr/>
        </p:nvSpPr>
        <p:spPr>
          <a:xfrm>
            <a:off x="7452320" y="5301208"/>
            <a:ext cx="936104" cy="720080"/>
          </a:xfrm>
          <a:prstGeom prst="rightArrow">
            <a:avLst/>
          </a:prstGeom>
          <a:solidFill>
            <a:schemeClr val="accent4">
              <a:lumMod val="75000"/>
              <a:alpha val="6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7341E-7 L -1.62813 -1.7341E-7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03648" y="548680"/>
            <a:ext cx="7056784" cy="1080120"/>
          </a:xfrm>
          <a:prstGeom prst="roundRect">
            <a:avLst/>
          </a:prstGeom>
          <a:solidFill>
            <a:schemeClr val="accent4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9"/>
          <p:cNvGrpSpPr/>
          <p:nvPr/>
        </p:nvGrpSpPr>
        <p:grpSpPr>
          <a:xfrm>
            <a:off x="1331640" y="1772816"/>
            <a:ext cx="1378535" cy="648072"/>
            <a:chOff x="5453379" y="188640"/>
            <a:chExt cx="1224137" cy="720080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5453380" y="188640"/>
              <a:ext cx="1224136" cy="720080"/>
            </a:xfrm>
            <a:prstGeom prst="flowChartAlternateProcess">
              <a:avLst/>
            </a:prstGeom>
            <a:solidFill>
              <a:schemeClr val="accent4">
                <a:lumMod val="75000"/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453379" y="268649"/>
              <a:ext cx="121491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START</a:t>
              </a:r>
              <a:endParaRPr lang="ru-RU" sz="2800" b="1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923928" y="1988840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16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ISN’T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HE 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1988840"/>
            <a:ext cx="1728192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DOESN’</a:t>
            </a:r>
            <a:r>
              <a:rPr lang="ru-RU" sz="2400" b="1" dirty="0" smtClean="0">
                <a:solidFill>
                  <a:srgbClr val="7030A0"/>
                </a:solidFill>
              </a:rPr>
              <a:t>Т  </a:t>
            </a:r>
            <a:r>
              <a:rPr lang="en-US" sz="2400" b="1" dirty="0" smtClean="0">
                <a:solidFill>
                  <a:srgbClr val="7030A0"/>
                </a:solidFill>
              </a:rPr>
              <a:t>HE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48464" y="692696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OUR FATHER  IS A DOCTOR, …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23928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IS 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DOES 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18" name="Рисунок 17" descr="emocii-154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348880"/>
            <a:ext cx="1507433" cy="1301874"/>
          </a:xfrm>
          <a:prstGeom prst="rect">
            <a:avLst/>
          </a:prstGeom>
        </p:spPr>
      </p:pic>
      <p:pic>
        <p:nvPicPr>
          <p:cNvPr id="19" name="Рисунок 18" descr="babochkia-48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7649" y="4365104"/>
            <a:ext cx="1002027" cy="936104"/>
          </a:xfrm>
          <a:prstGeom prst="rect">
            <a:avLst/>
          </a:prstGeom>
        </p:spPr>
      </p:pic>
      <p:pic>
        <p:nvPicPr>
          <p:cNvPr id="20" name="Рисунок 19" descr="emocii-181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988840"/>
            <a:ext cx="1092121" cy="936104"/>
          </a:xfrm>
          <a:prstGeom prst="rect">
            <a:avLst/>
          </a:prstGeom>
        </p:spPr>
      </p:pic>
      <p:pic>
        <p:nvPicPr>
          <p:cNvPr id="21" name="Рисунок 20" descr="emocii-2198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4077072"/>
            <a:ext cx="1080120" cy="1069531"/>
          </a:xfrm>
          <a:prstGeom prst="rect">
            <a:avLst/>
          </a:prstGeom>
        </p:spPr>
      </p:pic>
      <p:pic>
        <p:nvPicPr>
          <p:cNvPr id="22" name="Рисунок 21" descr="emocii-215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24328" y="3068960"/>
            <a:ext cx="1224136" cy="1089274"/>
          </a:xfrm>
          <a:prstGeom prst="rect">
            <a:avLst/>
          </a:prstGeom>
        </p:spPr>
      </p:pic>
      <p:pic>
        <p:nvPicPr>
          <p:cNvPr id="23" name="Рисунок 22" descr="babochkia-503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63688" y="5373216"/>
            <a:ext cx="952500" cy="952500"/>
          </a:xfrm>
          <a:prstGeom prst="rect">
            <a:avLst/>
          </a:prstGeom>
        </p:spPr>
      </p:pic>
      <p:sp>
        <p:nvSpPr>
          <p:cNvPr id="24" name="Стрелка вправо 23">
            <a:hlinkClick r:id="rId8" action="ppaction://hlinksldjump"/>
          </p:cNvPr>
          <p:cNvSpPr/>
          <p:nvPr/>
        </p:nvSpPr>
        <p:spPr>
          <a:xfrm>
            <a:off x="7452320" y="5301208"/>
            <a:ext cx="936104" cy="720080"/>
          </a:xfrm>
          <a:prstGeom prst="rightArrow">
            <a:avLst/>
          </a:prstGeom>
          <a:solidFill>
            <a:schemeClr val="accent4">
              <a:lumMod val="75000"/>
              <a:alpha val="6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7341E-7 L -1.62813 -1.7341E-7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ntr" presetSubtype="9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03648" y="548680"/>
            <a:ext cx="7056784" cy="1080120"/>
          </a:xfrm>
          <a:prstGeom prst="roundRect">
            <a:avLst/>
          </a:prstGeom>
          <a:solidFill>
            <a:schemeClr val="accent4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9"/>
          <p:cNvGrpSpPr/>
          <p:nvPr/>
        </p:nvGrpSpPr>
        <p:grpSpPr>
          <a:xfrm>
            <a:off x="1331640" y="1772816"/>
            <a:ext cx="1378535" cy="648072"/>
            <a:chOff x="5453379" y="188640"/>
            <a:chExt cx="1224137" cy="720080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5453380" y="188640"/>
              <a:ext cx="1224136" cy="720080"/>
            </a:xfrm>
            <a:prstGeom prst="flowChartAlternateProcess">
              <a:avLst/>
            </a:prstGeom>
            <a:solidFill>
              <a:schemeClr val="accent4">
                <a:lumMod val="75000"/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453379" y="268649"/>
              <a:ext cx="121491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START</a:t>
              </a:r>
              <a:endParaRPr lang="ru-RU" sz="2800" b="1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923928" y="1988840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16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ISN’T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SHE 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1988840"/>
            <a:ext cx="1728192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DOESN’</a:t>
            </a:r>
            <a:r>
              <a:rPr lang="ru-RU" sz="2400" b="1" dirty="0" smtClean="0">
                <a:solidFill>
                  <a:srgbClr val="7030A0"/>
                </a:solidFill>
              </a:rPr>
              <a:t>Т  </a:t>
            </a:r>
            <a:r>
              <a:rPr lang="en-US" sz="2400" b="1" dirty="0" smtClean="0">
                <a:solidFill>
                  <a:srgbClr val="7030A0"/>
                </a:solidFill>
              </a:rPr>
              <a:t>SHE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48464" y="764704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JANE LIVES IN MOSCOW, …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23928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IS SHE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DOES SHE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18" name="Рисунок 17" descr="emocii-154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1772816"/>
            <a:ext cx="1507433" cy="1301874"/>
          </a:xfrm>
          <a:prstGeom prst="rect">
            <a:avLst/>
          </a:prstGeom>
        </p:spPr>
      </p:pic>
      <p:pic>
        <p:nvPicPr>
          <p:cNvPr id="19" name="Рисунок 18" descr="babochkia-48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7649" y="4365104"/>
            <a:ext cx="1002027" cy="936104"/>
          </a:xfrm>
          <a:prstGeom prst="rect">
            <a:avLst/>
          </a:prstGeom>
        </p:spPr>
      </p:pic>
      <p:pic>
        <p:nvPicPr>
          <p:cNvPr id="20" name="Рисунок 19" descr="emocii-181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9792" y="1988840"/>
            <a:ext cx="1092121" cy="936104"/>
          </a:xfrm>
          <a:prstGeom prst="rect">
            <a:avLst/>
          </a:prstGeom>
        </p:spPr>
      </p:pic>
      <p:pic>
        <p:nvPicPr>
          <p:cNvPr id="21" name="Рисунок 20" descr="emocii-2198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4077072"/>
            <a:ext cx="1080120" cy="1069531"/>
          </a:xfrm>
          <a:prstGeom prst="rect">
            <a:avLst/>
          </a:prstGeom>
        </p:spPr>
      </p:pic>
      <p:pic>
        <p:nvPicPr>
          <p:cNvPr id="22" name="Рисунок 21" descr="emocii-215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24328" y="3068960"/>
            <a:ext cx="1224136" cy="1089274"/>
          </a:xfrm>
          <a:prstGeom prst="rect">
            <a:avLst/>
          </a:prstGeom>
        </p:spPr>
      </p:pic>
      <p:pic>
        <p:nvPicPr>
          <p:cNvPr id="23" name="Рисунок 22" descr="babochkia-503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63688" y="5373216"/>
            <a:ext cx="952500" cy="952500"/>
          </a:xfrm>
          <a:prstGeom prst="rect">
            <a:avLst/>
          </a:prstGeom>
        </p:spPr>
      </p:pic>
      <p:pic>
        <p:nvPicPr>
          <p:cNvPr id="24" name="Рисунок 23" descr="babochkia-502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32040" y="5445224"/>
            <a:ext cx="981448" cy="1039359"/>
          </a:xfrm>
          <a:prstGeom prst="rect">
            <a:avLst/>
          </a:prstGeom>
        </p:spPr>
      </p:pic>
      <p:sp>
        <p:nvSpPr>
          <p:cNvPr id="25" name="Стрелка вправо 24">
            <a:hlinkClick r:id="rId9" action="ppaction://hlinksldjump"/>
          </p:cNvPr>
          <p:cNvSpPr/>
          <p:nvPr/>
        </p:nvSpPr>
        <p:spPr>
          <a:xfrm>
            <a:off x="7452320" y="5301208"/>
            <a:ext cx="936104" cy="720080"/>
          </a:xfrm>
          <a:prstGeom prst="rightArrow">
            <a:avLst/>
          </a:prstGeom>
          <a:solidFill>
            <a:schemeClr val="accent4">
              <a:lumMod val="75000"/>
              <a:alpha val="6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7341E-7 L -1.62813 -1.7341E-7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03648" y="548680"/>
            <a:ext cx="7056784" cy="1080120"/>
          </a:xfrm>
          <a:prstGeom prst="roundRect">
            <a:avLst/>
          </a:prstGeom>
          <a:solidFill>
            <a:schemeClr val="accent4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9"/>
          <p:cNvGrpSpPr/>
          <p:nvPr/>
        </p:nvGrpSpPr>
        <p:grpSpPr>
          <a:xfrm>
            <a:off x="1331640" y="1772816"/>
            <a:ext cx="1378535" cy="648072"/>
            <a:chOff x="5453379" y="188640"/>
            <a:chExt cx="1224137" cy="720080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5453380" y="188640"/>
              <a:ext cx="1224136" cy="720080"/>
            </a:xfrm>
            <a:prstGeom prst="flowChartAlternateProcess">
              <a:avLst/>
            </a:prstGeom>
            <a:solidFill>
              <a:schemeClr val="accent4">
                <a:lumMod val="75000"/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453379" y="268649"/>
              <a:ext cx="121491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START</a:t>
              </a:r>
              <a:endParaRPr lang="ru-RU" sz="2800" b="1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923928" y="1988840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16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ISN’T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HE 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1988840"/>
            <a:ext cx="1728192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CAN</a:t>
            </a:r>
            <a:r>
              <a:rPr lang="ru-RU" sz="2800" b="1" dirty="0" smtClean="0">
                <a:solidFill>
                  <a:srgbClr val="7030A0"/>
                </a:solidFill>
              </a:rPr>
              <a:t>  </a:t>
            </a:r>
            <a:r>
              <a:rPr lang="en-US" sz="2800" b="1" dirty="0" smtClean="0">
                <a:solidFill>
                  <a:srgbClr val="7030A0"/>
                </a:solidFill>
              </a:rPr>
              <a:t>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76456" y="692696"/>
            <a:ext cx="9397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YOUR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 BROTHER CAN PLAY CHESS WELL, …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23928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IS 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CAN’T 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18" name="Рисунок 17" descr="emocii-154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2996952"/>
            <a:ext cx="1507433" cy="1301874"/>
          </a:xfrm>
          <a:prstGeom prst="rect">
            <a:avLst/>
          </a:prstGeom>
        </p:spPr>
      </p:pic>
      <p:pic>
        <p:nvPicPr>
          <p:cNvPr id="19" name="Рисунок 18" descr="babochkia-48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7649" y="4365104"/>
            <a:ext cx="1002027" cy="936104"/>
          </a:xfrm>
          <a:prstGeom prst="rect">
            <a:avLst/>
          </a:prstGeom>
        </p:spPr>
      </p:pic>
      <p:pic>
        <p:nvPicPr>
          <p:cNvPr id="20" name="Рисунок 19" descr="emocii-181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9792" y="1988840"/>
            <a:ext cx="1092121" cy="936104"/>
          </a:xfrm>
          <a:prstGeom prst="rect">
            <a:avLst/>
          </a:prstGeom>
        </p:spPr>
      </p:pic>
      <p:pic>
        <p:nvPicPr>
          <p:cNvPr id="21" name="Рисунок 20" descr="emocii-2198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60" y="4077072"/>
            <a:ext cx="1080120" cy="1069531"/>
          </a:xfrm>
          <a:prstGeom prst="rect">
            <a:avLst/>
          </a:prstGeom>
        </p:spPr>
      </p:pic>
      <p:pic>
        <p:nvPicPr>
          <p:cNvPr id="22" name="Рисунок 21" descr="emocii-2154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96336" y="1916832"/>
            <a:ext cx="1224136" cy="1089274"/>
          </a:xfrm>
          <a:prstGeom prst="rect">
            <a:avLst/>
          </a:prstGeom>
        </p:spPr>
      </p:pic>
      <p:pic>
        <p:nvPicPr>
          <p:cNvPr id="23" name="Рисунок 22" descr="babochkia-503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63688" y="5373216"/>
            <a:ext cx="952500" cy="952500"/>
          </a:xfrm>
          <a:prstGeom prst="rect">
            <a:avLst/>
          </a:prstGeom>
        </p:spPr>
      </p:pic>
      <p:pic>
        <p:nvPicPr>
          <p:cNvPr id="24" name="Рисунок 23" descr="babochkia-502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32040" y="5445224"/>
            <a:ext cx="981448" cy="1039359"/>
          </a:xfrm>
          <a:prstGeom prst="rect">
            <a:avLst/>
          </a:prstGeom>
        </p:spPr>
      </p:pic>
      <p:pic>
        <p:nvPicPr>
          <p:cNvPr id="25" name="Рисунок 24" descr="babochkia-470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39552" y="5373216"/>
            <a:ext cx="1214794" cy="947539"/>
          </a:xfrm>
          <a:prstGeom prst="rect">
            <a:avLst/>
          </a:prstGeom>
        </p:spPr>
      </p:pic>
      <p:sp>
        <p:nvSpPr>
          <p:cNvPr id="26" name="Стрелка вправо 25">
            <a:hlinkClick r:id="rId10" action="ppaction://hlinksldjump"/>
          </p:cNvPr>
          <p:cNvSpPr/>
          <p:nvPr/>
        </p:nvSpPr>
        <p:spPr>
          <a:xfrm>
            <a:off x="7452320" y="5301208"/>
            <a:ext cx="936104" cy="720080"/>
          </a:xfrm>
          <a:prstGeom prst="rightArrow">
            <a:avLst/>
          </a:prstGeom>
          <a:solidFill>
            <a:schemeClr val="accent4">
              <a:lumMod val="75000"/>
              <a:alpha val="6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60116E-6 L -1.78559 0.0099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03648" y="548680"/>
            <a:ext cx="7056784" cy="1080120"/>
          </a:xfrm>
          <a:prstGeom prst="roundRect">
            <a:avLst/>
          </a:prstGeom>
          <a:solidFill>
            <a:schemeClr val="accent4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9"/>
          <p:cNvGrpSpPr/>
          <p:nvPr/>
        </p:nvGrpSpPr>
        <p:grpSpPr>
          <a:xfrm>
            <a:off x="1331640" y="1772816"/>
            <a:ext cx="1378535" cy="648072"/>
            <a:chOff x="5453379" y="188640"/>
            <a:chExt cx="1224137" cy="720080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5453380" y="188640"/>
              <a:ext cx="1224136" cy="720080"/>
            </a:xfrm>
            <a:prstGeom prst="flowChartAlternateProcess">
              <a:avLst/>
            </a:prstGeom>
            <a:solidFill>
              <a:schemeClr val="accent4">
                <a:lumMod val="75000"/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453379" y="268649"/>
              <a:ext cx="121491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START</a:t>
              </a:r>
              <a:endParaRPr lang="ru-RU" sz="2800" b="1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923928" y="1988840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16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ISN’T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HE 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1988840"/>
            <a:ext cx="1728192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DOES</a:t>
            </a:r>
            <a:r>
              <a:rPr lang="ru-RU" sz="2800" b="1" dirty="0" smtClean="0">
                <a:solidFill>
                  <a:srgbClr val="7030A0"/>
                </a:solidFill>
              </a:rPr>
              <a:t>  </a:t>
            </a:r>
            <a:r>
              <a:rPr lang="en-US" sz="2800" b="1" dirty="0" smtClean="0">
                <a:solidFill>
                  <a:srgbClr val="7030A0"/>
                </a:solidFill>
              </a:rPr>
              <a:t>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20472" y="764704"/>
            <a:ext cx="1004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BILL  ISN’T THE BEST PUPIL IN YOUR CLASS, …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23928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IS 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DOESN’T HE</a:t>
            </a:r>
            <a:endParaRPr lang="ru-RU" sz="2400" b="1" dirty="0">
              <a:solidFill>
                <a:srgbClr val="7030A0"/>
              </a:solidFill>
            </a:endParaRPr>
          </a:p>
        </p:txBody>
      </p:sp>
      <p:pic>
        <p:nvPicPr>
          <p:cNvPr id="19" name="Рисунок 18" descr="babochkia-48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7649" y="4365104"/>
            <a:ext cx="1002027" cy="936104"/>
          </a:xfrm>
          <a:prstGeom prst="rect">
            <a:avLst/>
          </a:prstGeom>
        </p:spPr>
      </p:pic>
      <p:pic>
        <p:nvPicPr>
          <p:cNvPr id="20" name="Рисунок 19" descr="emocii-181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1988840"/>
            <a:ext cx="1092121" cy="936104"/>
          </a:xfrm>
          <a:prstGeom prst="rect">
            <a:avLst/>
          </a:prstGeom>
        </p:spPr>
      </p:pic>
      <p:pic>
        <p:nvPicPr>
          <p:cNvPr id="21" name="Рисунок 20" descr="emocii-219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3140968"/>
            <a:ext cx="1080120" cy="1069531"/>
          </a:xfrm>
          <a:prstGeom prst="rect">
            <a:avLst/>
          </a:prstGeom>
        </p:spPr>
      </p:pic>
      <p:pic>
        <p:nvPicPr>
          <p:cNvPr id="22" name="Рисунок 21" descr="emocii-215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1916832"/>
            <a:ext cx="1224136" cy="1089274"/>
          </a:xfrm>
          <a:prstGeom prst="rect">
            <a:avLst/>
          </a:prstGeom>
        </p:spPr>
      </p:pic>
      <p:pic>
        <p:nvPicPr>
          <p:cNvPr id="23" name="Рисунок 22" descr="babochkia-503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63688" y="5373216"/>
            <a:ext cx="952500" cy="952500"/>
          </a:xfrm>
          <a:prstGeom prst="rect">
            <a:avLst/>
          </a:prstGeom>
        </p:spPr>
      </p:pic>
      <p:pic>
        <p:nvPicPr>
          <p:cNvPr id="24" name="Рисунок 23" descr="babochkia-502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619672" y="3573016"/>
            <a:ext cx="981448" cy="1039359"/>
          </a:xfrm>
          <a:prstGeom prst="rect">
            <a:avLst/>
          </a:prstGeom>
        </p:spPr>
      </p:pic>
      <p:pic>
        <p:nvPicPr>
          <p:cNvPr id="25" name="Рисунок 24" descr="babochkia-470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9552" y="5373216"/>
            <a:ext cx="1214794" cy="947539"/>
          </a:xfrm>
          <a:prstGeom prst="rect">
            <a:avLst/>
          </a:prstGeom>
        </p:spPr>
      </p:pic>
      <p:pic>
        <p:nvPicPr>
          <p:cNvPr id="26" name="Рисунок 25" descr="emocii-1648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4149080"/>
            <a:ext cx="1391064" cy="1080120"/>
          </a:xfrm>
          <a:prstGeom prst="rect">
            <a:avLst/>
          </a:prstGeom>
        </p:spPr>
      </p:pic>
      <p:pic>
        <p:nvPicPr>
          <p:cNvPr id="27" name="Рисунок 26" descr="babochkia-48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5583758"/>
            <a:ext cx="1363977" cy="1274242"/>
          </a:xfrm>
          <a:prstGeom prst="rect">
            <a:avLst/>
          </a:prstGeom>
        </p:spPr>
      </p:pic>
      <p:sp>
        <p:nvSpPr>
          <p:cNvPr id="28" name="Стрелка вправо 27">
            <a:hlinkClick r:id="rId10" action="ppaction://hlinksldjump"/>
          </p:cNvPr>
          <p:cNvSpPr/>
          <p:nvPr/>
        </p:nvSpPr>
        <p:spPr>
          <a:xfrm>
            <a:off x="7452320" y="5301208"/>
            <a:ext cx="936104" cy="720080"/>
          </a:xfrm>
          <a:prstGeom prst="rightArrow">
            <a:avLst/>
          </a:prstGeom>
          <a:solidFill>
            <a:schemeClr val="accent4">
              <a:lumMod val="75000"/>
              <a:alpha val="6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79769E-6 L -1.8132 0.01619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7" y="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03648" y="548680"/>
            <a:ext cx="7056784" cy="1080120"/>
          </a:xfrm>
          <a:prstGeom prst="roundRect">
            <a:avLst/>
          </a:prstGeom>
          <a:solidFill>
            <a:schemeClr val="accent4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9"/>
          <p:cNvGrpSpPr/>
          <p:nvPr/>
        </p:nvGrpSpPr>
        <p:grpSpPr>
          <a:xfrm>
            <a:off x="1331640" y="1772816"/>
            <a:ext cx="1378535" cy="648072"/>
            <a:chOff x="5453379" y="188640"/>
            <a:chExt cx="1224137" cy="720080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5453380" y="188640"/>
              <a:ext cx="1224136" cy="720080"/>
            </a:xfrm>
            <a:prstGeom prst="flowChartAlternateProcess">
              <a:avLst/>
            </a:prstGeom>
            <a:solidFill>
              <a:schemeClr val="accent4">
                <a:lumMod val="75000"/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453379" y="268649"/>
              <a:ext cx="121491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START</a:t>
              </a:r>
              <a:endParaRPr lang="ru-RU" sz="2800" b="1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923928" y="1988840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16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WILL THEY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1988840"/>
            <a:ext cx="1728192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DO 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THEY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20472" y="764704"/>
            <a:ext cx="10045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THE BOYS WILL GO TO LONDON IN A WEEK, …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23928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WON’T THEY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DON’T THEY</a:t>
            </a:r>
            <a:endParaRPr lang="ru-RU" sz="2400" b="1" dirty="0">
              <a:solidFill>
                <a:srgbClr val="7030A0"/>
              </a:solidFill>
            </a:endParaRPr>
          </a:p>
        </p:txBody>
      </p:sp>
      <p:pic>
        <p:nvPicPr>
          <p:cNvPr id="19" name="Рисунок 18" descr="babochkia-48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7649" y="4365104"/>
            <a:ext cx="1002027" cy="936104"/>
          </a:xfrm>
          <a:prstGeom prst="rect">
            <a:avLst/>
          </a:prstGeom>
        </p:spPr>
      </p:pic>
      <p:pic>
        <p:nvPicPr>
          <p:cNvPr id="20" name="Рисунок 19" descr="emocii-181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1988840"/>
            <a:ext cx="1092121" cy="936104"/>
          </a:xfrm>
          <a:prstGeom prst="rect">
            <a:avLst/>
          </a:prstGeom>
        </p:spPr>
      </p:pic>
      <p:pic>
        <p:nvPicPr>
          <p:cNvPr id="21" name="Рисунок 20" descr="emocii-219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3140968"/>
            <a:ext cx="1080120" cy="1069531"/>
          </a:xfrm>
          <a:prstGeom prst="rect">
            <a:avLst/>
          </a:prstGeom>
        </p:spPr>
      </p:pic>
      <p:pic>
        <p:nvPicPr>
          <p:cNvPr id="22" name="Рисунок 21" descr="emocii-215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1916832"/>
            <a:ext cx="1224136" cy="1089274"/>
          </a:xfrm>
          <a:prstGeom prst="rect">
            <a:avLst/>
          </a:prstGeom>
        </p:spPr>
      </p:pic>
      <p:pic>
        <p:nvPicPr>
          <p:cNvPr id="23" name="Рисунок 22" descr="babochkia-503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63688" y="5373216"/>
            <a:ext cx="952500" cy="952500"/>
          </a:xfrm>
          <a:prstGeom prst="rect">
            <a:avLst/>
          </a:prstGeom>
        </p:spPr>
      </p:pic>
      <p:pic>
        <p:nvPicPr>
          <p:cNvPr id="24" name="Рисунок 23" descr="babochkia-502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619672" y="3573016"/>
            <a:ext cx="981448" cy="1039359"/>
          </a:xfrm>
          <a:prstGeom prst="rect">
            <a:avLst/>
          </a:prstGeom>
        </p:spPr>
      </p:pic>
      <p:pic>
        <p:nvPicPr>
          <p:cNvPr id="25" name="Рисунок 24" descr="babochkia-470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9552" y="5373216"/>
            <a:ext cx="1214794" cy="947539"/>
          </a:xfrm>
          <a:prstGeom prst="rect">
            <a:avLst/>
          </a:prstGeom>
        </p:spPr>
      </p:pic>
      <p:pic>
        <p:nvPicPr>
          <p:cNvPr id="27" name="Рисунок 26" descr="babochkia-48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5583758"/>
            <a:ext cx="1363977" cy="1274242"/>
          </a:xfrm>
          <a:prstGeom prst="rect">
            <a:avLst/>
          </a:prstGeom>
        </p:spPr>
      </p:pic>
      <p:pic>
        <p:nvPicPr>
          <p:cNvPr id="28" name="Рисунок 27" descr="emocii-1388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67944" y="4149080"/>
            <a:ext cx="1368152" cy="1296144"/>
          </a:xfrm>
          <a:prstGeom prst="rect">
            <a:avLst/>
          </a:prstGeom>
        </p:spPr>
      </p:pic>
      <p:pic>
        <p:nvPicPr>
          <p:cNvPr id="29" name="Рисунок 28" descr="babochkia-503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60" y="2348880"/>
            <a:ext cx="1187624" cy="1187624"/>
          </a:xfrm>
          <a:prstGeom prst="rect">
            <a:avLst/>
          </a:prstGeom>
        </p:spPr>
      </p:pic>
      <p:sp>
        <p:nvSpPr>
          <p:cNvPr id="30" name="Стрелка вправо 29">
            <a:hlinkClick r:id="rId10" action="ppaction://hlinksldjump"/>
          </p:cNvPr>
          <p:cNvSpPr/>
          <p:nvPr/>
        </p:nvSpPr>
        <p:spPr>
          <a:xfrm>
            <a:off x="7452320" y="5301208"/>
            <a:ext cx="936104" cy="720080"/>
          </a:xfrm>
          <a:prstGeom prst="rightArrow">
            <a:avLst/>
          </a:prstGeom>
          <a:solidFill>
            <a:schemeClr val="accent4">
              <a:lumMod val="75000"/>
              <a:alpha val="6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79769E-6 L -1.8132 0.01619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7" y="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ntr" presetSubtype="9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03648" y="548680"/>
            <a:ext cx="7056784" cy="1080120"/>
          </a:xfrm>
          <a:prstGeom prst="roundRect">
            <a:avLst/>
          </a:prstGeom>
          <a:solidFill>
            <a:schemeClr val="accent4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9"/>
          <p:cNvGrpSpPr/>
          <p:nvPr/>
        </p:nvGrpSpPr>
        <p:grpSpPr>
          <a:xfrm>
            <a:off x="1331640" y="1772816"/>
            <a:ext cx="1378535" cy="648072"/>
            <a:chOff x="5453379" y="188640"/>
            <a:chExt cx="1224137" cy="720080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5453380" y="188640"/>
              <a:ext cx="1224136" cy="720080"/>
            </a:xfrm>
            <a:prstGeom prst="flowChartAlternateProcess">
              <a:avLst/>
            </a:prstGeom>
            <a:solidFill>
              <a:schemeClr val="accent4">
                <a:lumMod val="75000"/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453379" y="268649"/>
              <a:ext cx="121491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START</a:t>
              </a:r>
              <a:endParaRPr lang="ru-RU" sz="2800" b="1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923928" y="1988840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16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DO THEY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1988840"/>
            <a:ext cx="1728192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DID 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THEY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20472" y="692696"/>
            <a:ext cx="12781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THE CHILDREN 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>DID NOT</a:t>
            </a:r>
            <a:r>
              <a:rPr lang="ru-RU" sz="3200" b="1" dirty="0" smtClean="0">
                <a:solidFill>
                  <a:srgbClr val="7030A0"/>
                </a:solidFill>
              </a:rPr>
              <a:t>  </a:t>
            </a:r>
            <a:r>
              <a:rPr lang="en-US" sz="3200" b="1" dirty="0" smtClean="0">
                <a:solidFill>
                  <a:srgbClr val="7030A0"/>
                </a:solidFill>
              </a:rPr>
              <a:t>GO TO SCHOOL  YESTERDAY, …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23928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DON’T THEY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DIDN’T THEY</a:t>
            </a:r>
            <a:endParaRPr lang="ru-RU" sz="2400" b="1" dirty="0">
              <a:solidFill>
                <a:srgbClr val="7030A0"/>
              </a:solidFill>
            </a:endParaRPr>
          </a:p>
        </p:txBody>
      </p:sp>
      <p:pic>
        <p:nvPicPr>
          <p:cNvPr id="19" name="Рисунок 18" descr="babochkia-48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7649" y="4365104"/>
            <a:ext cx="1002027" cy="936104"/>
          </a:xfrm>
          <a:prstGeom prst="rect">
            <a:avLst/>
          </a:prstGeom>
        </p:spPr>
      </p:pic>
      <p:pic>
        <p:nvPicPr>
          <p:cNvPr id="20" name="Рисунок 19" descr="emocii-181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1988840"/>
            <a:ext cx="1092121" cy="936104"/>
          </a:xfrm>
          <a:prstGeom prst="rect">
            <a:avLst/>
          </a:prstGeom>
        </p:spPr>
      </p:pic>
      <p:pic>
        <p:nvPicPr>
          <p:cNvPr id="21" name="Рисунок 20" descr="emocii-219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3140968"/>
            <a:ext cx="1080120" cy="1069531"/>
          </a:xfrm>
          <a:prstGeom prst="rect">
            <a:avLst/>
          </a:prstGeom>
        </p:spPr>
      </p:pic>
      <p:pic>
        <p:nvPicPr>
          <p:cNvPr id="23" name="Рисунок 22" descr="babochkia-50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63688" y="5373216"/>
            <a:ext cx="952500" cy="952500"/>
          </a:xfrm>
          <a:prstGeom prst="rect">
            <a:avLst/>
          </a:prstGeom>
        </p:spPr>
      </p:pic>
      <p:pic>
        <p:nvPicPr>
          <p:cNvPr id="24" name="Рисунок 23" descr="babochkia-50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19672" y="3573016"/>
            <a:ext cx="981448" cy="1039359"/>
          </a:xfrm>
          <a:prstGeom prst="rect">
            <a:avLst/>
          </a:prstGeom>
        </p:spPr>
      </p:pic>
      <p:pic>
        <p:nvPicPr>
          <p:cNvPr id="25" name="Рисунок 24" descr="babochkia-470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9552" y="5373216"/>
            <a:ext cx="1214794" cy="947539"/>
          </a:xfrm>
          <a:prstGeom prst="rect">
            <a:avLst/>
          </a:prstGeom>
        </p:spPr>
      </p:pic>
      <p:pic>
        <p:nvPicPr>
          <p:cNvPr id="27" name="Рисунок 26" descr="babochkia-48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5583758"/>
            <a:ext cx="1363977" cy="1274242"/>
          </a:xfrm>
          <a:prstGeom prst="rect">
            <a:avLst/>
          </a:prstGeom>
        </p:spPr>
      </p:pic>
      <p:pic>
        <p:nvPicPr>
          <p:cNvPr id="29" name="Рисунок 28" descr="babochkia-50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2348880"/>
            <a:ext cx="1187624" cy="1187624"/>
          </a:xfrm>
          <a:prstGeom prst="rect">
            <a:avLst/>
          </a:prstGeom>
        </p:spPr>
      </p:pic>
      <p:pic>
        <p:nvPicPr>
          <p:cNvPr id="30" name="Рисунок 29" descr="emocii-1600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668344" y="1988840"/>
            <a:ext cx="936104" cy="936104"/>
          </a:xfrm>
          <a:prstGeom prst="rect">
            <a:avLst/>
          </a:prstGeom>
        </p:spPr>
      </p:pic>
      <p:pic>
        <p:nvPicPr>
          <p:cNvPr id="31" name="Рисунок 30" descr="babochkia-50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3528" y="1340768"/>
            <a:ext cx="1026114" cy="1172702"/>
          </a:xfrm>
          <a:prstGeom prst="rect">
            <a:avLst/>
          </a:prstGeom>
        </p:spPr>
      </p:pic>
      <p:pic>
        <p:nvPicPr>
          <p:cNvPr id="32" name="Рисунок 31" descr="emocii-2154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95936" y="4077072"/>
            <a:ext cx="1296144" cy="1153348"/>
          </a:xfrm>
          <a:prstGeom prst="rect">
            <a:avLst/>
          </a:prstGeom>
        </p:spPr>
      </p:pic>
      <p:sp>
        <p:nvSpPr>
          <p:cNvPr id="33" name="Стрелка вправо 32">
            <a:hlinkClick r:id="rId10" action="ppaction://hlinksldjump"/>
          </p:cNvPr>
          <p:cNvSpPr/>
          <p:nvPr/>
        </p:nvSpPr>
        <p:spPr>
          <a:xfrm>
            <a:off x="7452320" y="5301208"/>
            <a:ext cx="936104" cy="720080"/>
          </a:xfrm>
          <a:prstGeom prst="rightArrow">
            <a:avLst/>
          </a:prstGeom>
          <a:solidFill>
            <a:schemeClr val="accent4">
              <a:lumMod val="75000"/>
              <a:alpha val="6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111 L -2.19115 0.02151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6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403648" y="548680"/>
            <a:ext cx="7056784" cy="1080120"/>
          </a:xfrm>
          <a:prstGeom prst="roundRect">
            <a:avLst/>
          </a:prstGeom>
          <a:solidFill>
            <a:schemeClr val="accent4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9"/>
          <p:cNvGrpSpPr/>
          <p:nvPr/>
        </p:nvGrpSpPr>
        <p:grpSpPr>
          <a:xfrm>
            <a:off x="1331640" y="1772816"/>
            <a:ext cx="1378535" cy="648072"/>
            <a:chOff x="5453379" y="188640"/>
            <a:chExt cx="1224137" cy="720080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5453380" y="188640"/>
              <a:ext cx="1224136" cy="720080"/>
            </a:xfrm>
            <a:prstGeom prst="flowChartAlternateProcess">
              <a:avLst/>
            </a:prstGeom>
            <a:solidFill>
              <a:schemeClr val="accent4">
                <a:lumMod val="75000"/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453379" y="268649"/>
              <a:ext cx="1214917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START</a:t>
              </a:r>
              <a:endParaRPr lang="ru-RU" sz="2800" b="1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923928" y="1988840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16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WASN’T SHE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1988840"/>
            <a:ext cx="1728192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WAS SHE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48464" y="692696"/>
            <a:ext cx="8317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MY SISTER WAS ILL LAST WEEK, …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23928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IS  SHE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3140968"/>
            <a:ext cx="1656184" cy="936104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ISN’T SHE</a:t>
            </a: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19" name="Рисунок 18" descr="babochkia-48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7649" y="4365104"/>
            <a:ext cx="1002027" cy="936104"/>
          </a:xfrm>
          <a:prstGeom prst="rect">
            <a:avLst/>
          </a:prstGeom>
        </p:spPr>
      </p:pic>
      <p:pic>
        <p:nvPicPr>
          <p:cNvPr id="20" name="Рисунок 19" descr="emocii-181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1988840"/>
            <a:ext cx="1092121" cy="936104"/>
          </a:xfrm>
          <a:prstGeom prst="rect">
            <a:avLst/>
          </a:prstGeom>
        </p:spPr>
      </p:pic>
      <p:pic>
        <p:nvPicPr>
          <p:cNvPr id="21" name="Рисунок 20" descr="emocii-219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3140968"/>
            <a:ext cx="1080120" cy="1069531"/>
          </a:xfrm>
          <a:prstGeom prst="rect">
            <a:avLst/>
          </a:prstGeom>
        </p:spPr>
      </p:pic>
      <p:pic>
        <p:nvPicPr>
          <p:cNvPr id="23" name="Рисунок 22" descr="babochkia-50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63688" y="5373216"/>
            <a:ext cx="952500" cy="952500"/>
          </a:xfrm>
          <a:prstGeom prst="rect">
            <a:avLst/>
          </a:prstGeom>
        </p:spPr>
      </p:pic>
      <p:pic>
        <p:nvPicPr>
          <p:cNvPr id="24" name="Рисунок 23" descr="babochkia-50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19672" y="3573016"/>
            <a:ext cx="981448" cy="1039359"/>
          </a:xfrm>
          <a:prstGeom prst="rect">
            <a:avLst/>
          </a:prstGeom>
        </p:spPr>
      </p:pic>
      <p:pic>
        <p:nvPicPr>
          <p:cNvPr id="25" name="Рисунок 24" descr="babochkia-470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9552" y="5373216"/>
            <a:ext cx="1214794" cy="947539"/>
          </a:xfrm>
          <a:prstGeom prst="rect">
            <a:avLst/>
          </a:prstGeom>
        </p:spPr>
      </p:pic>
      <p:pic>
        <p:nvPicPr>
          <p:cNvPr id="27" name="Рисунок 26" descr="babochkia-48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5583758"/>
            <a:ext cx="1363977" cy="1274242"/>
          </a:xfrm>
          <a:prstGeom prst="rect">
            <a:avLst/>
          </a:prstGeom>
        </p:spPr>
      </p:pic>
      <p:pic>
        <p:nvPicPr>
          <p:cNvPr id="29" name="Рисунок 28" descr="babochkia-50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2348880"/>
            <a:ext cx="1187624" cy="1187624"/>
          </a:xfrm>
          <a:prstGeom prst="rect">
            <a:avLst/>
          </a:prstGeom>
        </p:spPr>
      </p:pic>
      <p:pic>
        <p:nvPicPr>
          <p:cNvPr id="30" name="Рисунок 29" descr="emocii-1600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668344" y="1988840"/>
            <a:ext cx="936104" cy="936104"/>
          </a:xfrm>
          <a:prstGeom prst="rect">
            <a:avLst/>
          </a:prstGeom>
        </p:spPr>
      </p:pic>
      <p:pic>
        <p:nvPicPr>
          <p:cNvPr id="31" name="Рисунок 30" descr="babochkia-502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3528" y="1340768"/>
            <a:ext cx="1026114" cy="1172702"/>
          </a:xfrm>
          <a:prstGeom prst="rect">
            <a:avLst/>
          </a:prstGeom>
        </p:spPr>
      </p:pic>
      <p:pic>
        <p:nvPicPr>
          <p:cNvPr id="32" name="Рисунок 31" descr="emocii-2154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95936" y="4077072"/>
            <a:ext cx="1296144" cy="1153348"/>
          </a:xfrm>
          <a:prstGeom prst="rect">
            <a:avLst/>
          </a:prstGeom>
        </p:spPr>
      </p:pic>
      <p:sp>
        <p:nvSpPr>
          <p:cNvPr id="33" name="Стрелка вправо 32">
            <a:hlinkClick r:id="rId10" action="ppaction://hlinksldjump"/>
          </p:cNvPr>
          <p:cNvSpPr/>
          <p:nvPr/>
        </p:nvSpPr>
        <p:spPr>
          <a:xfrm>
            <a:off x="7452320" y="5301208"/>
            <a:ext cx="936104" cy="720080"/>
          </a:xfrm>
          <a:prstGeom prst="rightArrow">
            <a:avLst/>
          </a:prstGeom>
          <a:solidFill>
            <a:schemeClr val="accent4">
              <a:lumMod val="75000"/>
              <a:alpha val="6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 descr="babochkia-470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12160" y="4293096"/>
            <a:ext cx="1200133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111 L -2.19097 0.02151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6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3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163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Ирина</cp:lastModifiedBy>
  <cp:revision>45</cp:revision>
  <dcterms:created xsi:type="dcterms:W3CDTF">2013-07-29T17:42:42Z</dcterms:created>
  <dcterms:modified xsi:type="dcterms:W3CDTF">2015-11-07T21:11:44Z</dcterms:modified>
</cp:coreProperties>
</file>