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70" r:id="rId9"/>
    <p:sldId id="269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slide" Target="slide6.xml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slide" Target="slide7.xml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slide" Target="slide9.xml"/><Relationship Id="rId4" Type="http://schemas.openxmlformats.org/officeDocument/2006/relationships/image" Target="../media/image7.gif"/><Relationship Id="rId9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6.gif"/><Relationship Id="rId7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slide" Target="slide9.xml"/><Relationship Id="rId4" Type="http://schemas.openxmlformats.org/officeDocument/2006/relationships/image" Target="../media/image7.gif"/><Relationship Id="rId9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6.gif"/><Relationship Id="rId7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10" Type="http://schemas.openxmlformats.org/officeDocument/2006/relationships/slide" Target="slide10.xml"/><Relationship Id="rId4" Type="http://schemas.openxmlformats.org/officeDocument/2006/relationships/image" Target="../media/image7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932040" y="5157192"/>
            <a:ext cx="3764324" cy="100811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285992"/>
            <a:ext cx="68775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+mj-ea"/>
                <a:cs typeface="+mj-cs"/>
              </a:rPr>
              <a:t>РАЗДЕЛИТЕЛЬНЫЕ</a:t>
            </a:r>
          </a:p>
          <a:p>
            <a:pPr algn="ctr"/>
            <a:r>
              <a:rPr lang="ru-RU" sz="5400" b="1" cap="none" spc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+mj-ea"/>
                <a:cs typeface="+mj-cs"/>
              </a:rPr>
              <a:t> ВОПРОСЫ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5715016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3-4 класс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5" y="908720"/>
            <a:ext cx="80648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источник шаблона: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</a:t>
            </a:r>
            <a:endParaRPr lang="en-US" sz="2400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400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СМАЙЛЫ И БАБОЧКИ: </a:t>
            </a:r>
            <a:r>
              <a:rPr lang="en-US" sz="2400" dirty="0" smtClean="0">
                <a:hlinkClick r:id="rId3"/>
              </a:rPr>
              <a:t>http://smayli.ru/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 YOU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DON’</a:t>
            </a:r>
            <a:r>
              <a:rPr lang="ru-RU" sz="2800" b="1" dirty="0" smtClean="0">
                <a:solidFill>
                  <a:srgbClr val="7030A0"/>
                </a:solidFill>
              </a:rPr>
              <a:t>Т  </a:t>
            </a:r>
            <a:r>
              <a:rPr lang="en-US" sz="2800" b="1" dirty="0" smtClean="0">
                <a:solidFill>
                  <a:srgbClr val="7030A0"/>
                </a:solidFill>
              </a:rPr>
              <a:t>YOU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8464" y="692696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YOU DON’T LIKE ICE-CREAM,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ARE YOU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AREN’T YOU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8" name="Рисунок 17" descr="emocii-15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1507433" cy="1301874"/>
          </a:xfrm>
          <a:prstGeom prst="rect">
            <a:avLst/>
          </a:prstGeom>
        </p:spPr>
      </p:pic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077072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328" y="3068960"/>
            <a:ext cx="1224136" cy="1089274"/>
          </a:xfrm>
          <a:prstGeom prst="rect">
            <a:avLst/>
          </a:prstGeom>
        </p:spPr>
      </p:pic>
      <p:sp>
        <p:nvSpPr>
          <p:cNvPr id="23" name="Стрелка вправо 22">
            <a:hlinkClick r:id="rId7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341E-7 L -1.62813 -1.7341E-7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ISN’T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HE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DOESN’</a:t>
            </a:r>
            <a:r>
              <a:rPr lang="ru-RU" sz="2400" b="1" dirty="0" smtClean="0">
                <a:solidFill>
                  <a:srgbClr val="7030A0"/>
                </a:solidFill>
              </a:rPr>
              <a:t>Т  </a:t>
            </a:r>
            <a:r>
              <a:rPr lang="en-US" sz="2400" b="1" dirty="0" smtClean="0">
                <a:solidFill>
                  <a:srgbClr val="7030A0"/>
                </a:solidFill>
              </a:rPr>
              <a:t>HE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8464" y="692696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OUR FATHER  IS A DOCTOR,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 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DOES 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8" name="Рисунок 17" descr="emocii-15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1507433" cy="1301874"/>
          </a:xfrm>
          <a:prstGeom prst="rect">
            <a:avLst/>
          </a:prstGeom>
        </p:spPr>
      </p:pic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077072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328" y="3068960"/>
            <a:ext cx="1224136" cy="1089274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sp>
        <p:nvSpPr>
          <p:cNvPr id="24" name="Стрелка вправо 23">
            <a:hlinkClick r:id="rId8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341E-7 L -1.62813 -1.7341E-7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9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ISN’T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SHE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DOESN’</a:t>
            </a:r>
            <a:r>
              <a:rPr lang="ru-RU" sz="2400" b="1" dirty="0" smtClean="0">
                <a:solidFill>
                  <a:srgbClr val="7030A0"/>
                </a:solidFill>
              </a:rPr>
              <a:t>Т  </a:t>
            </a:r>
            <a:r>
              <a:rPr lang="en-US" sz="2400" b="1" dirty="0" smtClean="0">
                <a:solidFill>
                  <a:srgbClr val="7030A0"/>
                </a:solidFill>
              </a:rPr>
              <a:t>SHE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8464" y="764704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JANE LIVES IN MOSCOW,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DOES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8" name="Рисунок 17" descr="emocii-15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1772816"/>
            <a:ext cx="1507433" cy="1301874"/>
          </a:xfrm>
          <a:prstGeom prst="rect">
            <a:avLst/>
          </a:prstGeom>
        </p:spPr>
      </p:pic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077072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24328" y="3068960"/>
            <a:ext cx="1224136" cy="1089274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5445224"/>
            <a:ext cx="981448" cy="1039359"/>
          </a:xfrm>
          <a:prstGeom prst="rect">
            <a:avLst/>
          </a:prstGeom>
        </p:spPr>
      </p:pic>
      <p:sp>
        <p:nvSpPr>
          <p:cNvPr id="25" name="Стрелка вправо 24">
            <a:hlinkClick r:id="rId9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341E-7 L -1.62813 -1.7341E-7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ISN’T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HE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CAN</a:t>
            </a:r>
            <a:r>
              <a:rPr lang="ru-RU" sz="2800" b="1" dirty="0" smtClean="0">
                <a:solidFill>
                  <a:srgbClr val="7030A0"/>
                </a:solidFill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</a:rPr>
              <a:t>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6456" y="692696"/>
            <a:ext cx="9397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YOUR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BROTHER CAN PLAY CHESS WELL,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 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CAN’T 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8" name="Рисунок 17" descr="emocii-15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996952"/>
            <a:ext cx="1507433" cy="1301874"/>
          </a:xfrm>
          <a:prstGeom prst="rect">
            <a:avLst/>
          </a:prstGeom>
        </p:spPr>
      </p:pic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60" y="4077072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96336" y="1916832"/>
            <a:ext cx="1224136" cy="1089274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5445224"/>
            <a:ext cx="981448" cy="1039359"/>
          </a:xfrm>
          <a:prstGeom prst="rect">
            <a:avLst/>
          </a:prstGeom>
        </p:spPr>
      </p:pic>
      <p:pic>
        <p:nvPicPr>
          <p:cNvPr id="25" name="Рисунок 24" descr="babochkia-470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9552" y="5373216"/>
            <a:ext cx="1214794" cy="947539"/>
          </a:xfrm>
          <a:prstGeom prst="rect">
            <a:avLst/>
          </a:prstGeom>
        </p:spPr>
      </p:pic>
      <p:sp>
        <p:nvSpPr>
          <p:cNvPr id="26" name="Стрелка вправо 25">
            <a:hlinkClick r:id="rId10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60116E-6 L -1.78559 0.0099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ISN’T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HE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DOES</a:t>
            </a:r>
            <a:r>
              <a:rPr lang="ru-RU" sz="2800" b="1" dirty="0" smtClean="0">
                <a:solidFill>
                  <a:srgbClr val="7030A0"/>
                </a:solidFill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</a:rPr>
              <a:t>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20472" y="764704"/>
            <a:ext cx="1004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BILL  ISN’T THE BEST PUPIL IN YOUR CLASS,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 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DOESN’T HE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140968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1916832"/>
            <a:ext cx="1224136" cy="1089274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3573016"/>
            <a:ext cx="981448" cy="1039359"/>
          </a:xfrm>
          <a:prstGeom prst="rect">
            <a:avLst/>
          </a:prstGeom>
        </p:spPr>
      </p:pic>
      <p:pic>
        <p:nvPicPr>
          <p:cNvPr id="25" name="Рисунок 24" descr="babochkia-470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5373216"/>
            <a:ext cx="1214794" cy="947539"/>
          </a:xfrm>
          <a:prstGeom prst="rect">
            <a:avLst/>
          </a:prstGeom>
        </p:spPr>
      </p:pic>
      <p:pic>
        <p:nvPicPr>
          <p:cNvPr id="26" name="Рисунок 25" descr="emocii-1648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3928" y="4149080"/>
            <a:ext cx="1391064" cy="1080120"/>
          </a:xfrm>
          <a:prstGeom prst="rect">
            <a:avLst/>
          </a:prstGeom>
        </p:spPr>
      </p:pic>
      <p:pic>
        <p:nvPicPr>
          <p:cNvPr id="27" name="Рисунок 26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583758"/>
            <a:ext cx="1363977" cy="1274242"/>
          </a:xfrm>
          <a:prstGeom prst="rect">
            <a:avLst/>
          </a:prstGeom>
        </p:spPr>
      </p:pic>
      <p:sp>
        <p:nvSpPr>
          <p:cNvPr id="28" name="Стрелка вправо 27">
            <a:hlinkClick r:id="rId10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79769E-6 L -1.8132 0.01619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7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WILL 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 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20472" y="764704"/>
            <a:ext cx="10045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 BOYS WILL GO TO LONDON IN A WEEK,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WON’T 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DON’T THEY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140968"/>
            <a:ext cx="1080120" cy="1069531"/>
          </a:xfrm>
          <a:prstGeom prst="rect">
            <a:avLst/>
          </a:prstGeom>
        </p:spPr>
      </p:pic>
      <p:pic>
        <p:nvPicPr>
          <p:cNvPr id="22" name="Рисунок 21" descr="emocii-215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1916832"/>
            <a:ext cx="1224136" cy="1089274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3573016"/>
            <a:ext cx="981448" cy="1039359"/>
          </a:xfrm>
          <a:prstGeom prst="rect">
            <a:avLst/>
          </a:prstGeom>
        </p:spPr>
      </p:pic>
      <p:pic>
        <p:nvPicPr>
          <p:cNvPr id="25" name="Рисунок 24" descr="babochkia-470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5373216"/>
            <a:ext cx="1214794" cy="947539"/>
          </a:xfrm>
          <a:prstGeom prst="rect">
            <a:avLst/>
          </a:prstGeom>
        </p:spPr>
      </p:pic>
      <p:pic>
        <p:nvPicPr>
          <p:cNvPr id="27" name="Рисунок 26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583758"/>
            <a:ext cx="1363977" cy="1274242"/>
          </a:xfrm>
          <a:prstGeom prst="rect">
            <a:avLst/>
          </a:prstGeom>
        </p:spPr>
      </p:pic>
      <p:pic>
        <p:nvPicPr>
          <p:cNvPr id="28" name="Рисунок 27" descr="emocii-1388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67944" y="4149080"/>
            <a:ext cx="1368152" cy="1296144"/>
          </a:xfrm>
          <a:prstGeom prst="rect">
            <a:avLst/>
          </a:prstGeom>
        </p:spPr>
      </p:pic>
      <p:pic>
        <p:nvPicPr>
          <p:cNvPr id="29" name="Рисунок 28" descr="babochkia-50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60" y="2348880"/>
            <a:ext cx="1187624" cy="1187624"/>
          </a:xfrm>
          <a:prstGeom prst="rect">
            <a:avLst/>
          </a:prstGeom>
        </p:spPr>
      </p:pic>
      <p:sp>
        <p:nvSpPr>
          <p:cNvPr id="30" name="Стрелка вправо 29">
            <a:hlinkClick r:id="rId10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79769E-6 L -1.8132 0.01619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7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9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 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DID 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20472" y="692696"/>
            <a:ext cx="12781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 CHILDREN 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DID NOT</a:t>
            </a:r>
            <a:r>
              <a:rPr lang="ru-RU" sz="3200" b="1" dirty="0" smtClean="0">
                <a:solidFill>
                  <a:srgbClr val="7030A0"/>
                </a:solidFill>
              </a:rPr>
              <a:t>  </a:t>
            </a:r>
            <a:r>
              <a:rPr lang="en-US" sz="3200" b="1" dirty="0" smtClean="0">
                <a:solidFill>
                  <a:srgbClr val="7030A0"/>
                </a:solidFill>
              </a:rPr>
              <a:t>GO TO SCHOOL  YESTERDAY,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DON’T THEY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DIDN’T THEY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140968"/>
            <a:ext cx="1080120" cy="1069531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573016"/>
            <a:ext cx="981448" cy="1039359"/>
          </a:xfrm>
          <a:prstGeom prst="rect">
            <a:avLst/>
          </a:prstGeom>
        </p:spPr>
      </p:pic>
      <p:pic>
        <p:nvPicPr>
          <p:cNvPr id="25" name="Рисунок 24" descr="babochkia-47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5373216"/>
            <a:ext cx="1214794" cy="947539"/>
          </a:xfrm>
          <a:prstGeom prst="rect">
            <a:avLst/>
          </a:prstGeom>
        </p:spPr>
      </p:pic>
      <p:pic>
        <p:nvPicPr>
          <p:cNvPr id="27" name="Рисунок 26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583758"/>
            <a:ext cx="1363977" cy="1274242"/>
          </a:xfrm>
          <a:prstGeom prst="rect">
            <a:avLst/>
          </a:prstGeom>
        </p:spPr>
      </p:pic>
      <p:pic>
        <p:nvPicPr>
          <p:cNvPr id="29" name="Рисунок 28" descr="babochkia-5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2348880"/>
            <a:ext cx="1187624" cy="1187624"/>
          </a:xfrm>
          <a:prstGeom prst="rect">
            <a:avLst/>
          </a:prstGeom>
        </p:spPr>
      </p:pic>
      <p:pic>
        <p:nvPicPr>
          <p:cNvPr id="30" name="Рисунок 29" descr="emocii-1600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1988840"/>
            <a:ext cx="936104" cy="936104"/>
          </a:xfrm>
          <a:prstGeom prst="rect">
            <a:avLst/>
          </a:prstGeom>
        </p:spPr>
      </p:pic>
      <p:pic>
        <p:nvPicPr>
          <p:cNvPr id="31" name="Рисунок 30" descr="babochkia-50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340768"/>
            <a:ext cx="1026114" cy="1172702"/>
          </a:xfrm>
          <a:prstGeom prst="rect">
            <a:avLst/>
          </a:prstGeom>
        </p:spPr>
      </p:pic>
      <p:pic>
        <p:nvPicPr>
          <p:cNvPr id="32" name="Рисунок 31" descr="emocii-215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95936" y="4077072"/>
            <a:ext cx="1296144" cy="1153348"/>
          </a:xfrm>
          <a:prstGeom prst="rect">
            <a:avLst/>
          </a:prstGeom>
        </p:spPr>
      </p:pic>
      <p:sp>
        <p:nvSpPr>
          <p:cNvPr id="33" name="Стрелка вправо 32">
            <a:hlinkClick r:id="rId10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111 L -2.19115 0.02151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03648" y="548680"/>
            <a:ext cx="7056784" cy="1080120"/>
          </a:xfrm>
          <a:prstGeom prst="roundRect">
            <a:avLst/>
          </a:prstGeom>
          <a:solidFill>
            <a:schemeClr val="accent4">
              <a:lumMod val="40000"/>
              <a:lumOff val="60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331640" y="1772816"/>
            <a:ext cx="1378535" cy="648072"/>
            <a:chOff x="5453379" y="188640"/>
            <a:chExt cx="1224137" cy="720080"/>
          </a:xfrm>
        </p:grpSpPr>
        <p:sp>
          <p:nvSpPr>
            <p:cNvPr id="7" name="Блок-схема: альтернативный процесс 6"/>
            <p:cNvSpPr/>
            <p:nvPr/>
          </p:nvSpPr>
          <p:spPr>
            <a:xfrm>
              <a:off x="5453380" y="188640"/>
              <a:ext cx="1224136" cy="720080"/>
            </a:xfrm>
            <a:prstGeom prst="flowChartAlternateProcess">
              <a:avLst/>
            </a:prstGeom>
            <a:solidFill>
              <a:schemeClr val="accent4">
                <a:lumMod val="75000"/>
                <a:alpha val="6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453379" y="268649"/>
              <a:ext cx="1214917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START</a:t>
              </a:r>
              <a:endParaRPr lang="ru-RU" sz="28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23928" y="1988840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16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WASN’T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68144" y="1988840"/>
            <a:ext cx="1728192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WAS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48464" y="692696"/>
            <a:ext cx="831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MY SISTER WAS ILL LAST WEEK, …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 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3140968"/>
            <a:ext cx="1656184" cy="936104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ISN’T SHE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9" name="Рисунок 18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7649" y="4365104"/>
            <a:ext cx="1002027" cy="936104"/>
          </a:xfrm>
          <a:prstGeom prst="rect">
            <a:avLst/>
          </a:prstGeom>
        </p:spPr>
      </p:pic>
      <p:pic>
        <p:nvPicPr>
          <p:cNvPr id="20" name="Рисунок 19" descr="emocii-18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988840"/>
            <a:ext cx="1092121" cy="936104"/>
          </a:xfrm>
          <a:prstGeom prst="rect">
            <a:avLst/>
          </a:prstGeom>
        </p:spPr>
      </p:pic>
      <p:pic>
        <p:nvPicPr>
          <p:cNvPr id="21" name="Рисунок 20" descr="emocii-219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3140968"/>
            <a:ext cx="1080120" cy="1069531"/>
          </a:xfrm>
          <a:prstGeom prst="rect">
            <a:avLst/>
          </a:prstGeom>
        </p:spPr>
      </p:pic>
      <p:pic>
        <p:nvPicPr>
          <p:cNvPr id="23" name="Рисунок 22" descr="babochkia-5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5373216"/>
            <a:ext cx="952500" cy="952500"/>
          </a:xfrm>
          <a:prstGeom prst="rect">
            <a:avLst/>
          </a:prstGeom>
        </p:spPr>
      </p:pic>
      <p:pic>
        <p:nvPicPr>
          <p:cNvPr id="24" name="Рисунок 23" descr="babochkia-50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573016"/>
            <a:ext cx="981448" cy="1039359"/>
          </a:xfrm>
          <a:prstGeom prst="rect">
            <a:avLst/>
          </a:prstGeom>
        </p:spPr>
      </p:pic>
      <p:pic>
        <p:nvPicPr>
          <p:cNvPr id="25" name="Рисунок 24" descr="babochkia-47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5373216"/>
            <a:ext cx="1214794" cy="947539"/>
          </a:xfrm>
          <a:prstGeom prst="rect">
            <a:avLst/>
          </a:prstGeom>
        </p:spPr>
      </p:pic>
      <p:pic>
        <p:nvPicPr>
          <p:cNvPr id="27" name="Рисунок 26" descr="babochkia-48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5583758"/>
            <a:ext cx="1363977" cy="1274242"/>
          </a:xfrm>
          <a:prstGeom prst="rect">
            <a:avLst/>
          </a:prstGeom>
        </p:spPr>
      </p:pic>
      <p:pic>
        <p:nvPicPr>
          <p:cNvPr id="29" name="Рисунок 28" descr="babochkia-50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2348880"/>
            <a:ext cx="1187624" cy="1187624"/>
          </a:xfrm>
          <a:prstGeom prst="rect">
            <a:avLst/>
          </a:prstGeom>
        </p:spPr>
      </p:pic>
      <p:pic>
        <p:nvPicPr>
          <p:cNvPr id="30" name="Рисунок 29" descr="emocii-1600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1988840"/>
            <a:ext cx="936104" cy="936104"/>
          </a:xfrm>
          <a:prstGeom prst="rect">
            <a:avLst/>
          </a:prstGeom>
        </p:spPr>
      </p:pic>
      <p:pic>
        <p:nvPicPr>
          <p:cNvPr id="31" name="Рисунок 30" descr="babochkia-50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1340768"/>
            <a:ext cx="1026114" cy="1172702"/>
          </a:xfrm>
          <a:prstGeom prst="rect">
            <a:avLst/>
          </a:prstGeom>
        </p:spPr>
      </p:pic>
      <p:pic>
        <p:nvPicPr>
          <p:cNvPr id="32" name="Рисунок 31" descr="emocii-2154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95936" y="4077072"/>
            <a:ext cx="1296144" cy="1153348"/>
          </a:xfrm>
          <a:prstGeom prst="rect">
            <a:avLst/>
          </a:prstGeom>
        </p:spPr>
      </p:pic>
      <p:sp>
        <p:nvSpPr>
          <p:cNvPr id="33" name="Стрелка вправо 32">
            <a:hlinkClick r:id="rId10" action="ppaction://hlinksldjump"/>
          </p:cNvPr>
          <p:cNvSpPr/>
          <p:nvPr/>
        </p:nvSpPr>
        <p:spPr>
          <a:xfrm>
            <a:off x="7452320" y="5301208"/>
            <a:ext cx="936104" cy="720080"/>
          </a:xfrm>
          <a:prstGeom prst="rightArrow">
            <a:avLst/>
          </a:prstGeom>
          <a:solidFill>
            <a:schemeClr val="accent4">
              <a:lumMod val="75000"/>
              <a:alpha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babochkia-470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4293096"/>
            <a:ext cx="1200133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111 L -2.19097 0.02151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163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Ирина</cp:lastModifiedBy>
  <cp:revision>45</cp:revision>
  <dcterms:created xsi:type="dcterms:W3CDTF">2013-07-29T17:42:42Z</dcterms:created>
  <dcterms:modified xsi:type="dcterms:W3CDTF">2015-11-07T21:11:44Z</dcterms:modified>
</cp:coreProperties>
</file>