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C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219200"/>
            <a:ext cx="6589776" cy="1828800"/>
          </a:xfrm>
        </p:spPr>
        <p:txBody>
          <a:bodyPr/>
          <a:lstStyle/>
          <a:p>
            <a:r>
              <a:rPr lang="en-US" dirty="0" smtClean="0"/>
              <a:t>Writing an informal letter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Spotlight 8</a:t>
            </a:r>
          </a:p>
          <a:p>
            <a:r>
              <a:rPr lang="en-US" dirty="0" smtClean="0"/>
              <a:t>Module 2</a:t>
            </a:r>
          </a:p>
          <a:p>
            <a:r>
              <a:rPr lang="en-US" dirty="0" smtClean="0"/>
              <a:t>Unit 2e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533400"/>
            <a:ext cx="4778869" cy="5997969"/>
          </a:xfrm>
          <a:prstGeom prst="rect">
            <a:avLst/>
          </a:prstGeom>
        </p:spPr>
      </p:pic>
      <p:pic>
        <p:nvPicPr>
          <p:cNvPr id="3" name="Рисунок 2" descr="Рисунок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533400"/>
            <a:ext cx="4778869" cy="59979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1752600" y="6019800"/>
            <a:ext cx="28194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752600" y="5257800"/>
            <a:ext cx="2819400" cy="762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752600" y="533400"/>
            <a:ext cx="28194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52600" y="990600"/>
            <a:ext cx="2819400" cy="838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Рисунок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533400"/>
            <a:ext cx="4778869" cy="59979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28800" y="9906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An opening remark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533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EFCFC"/>
                </a:solidFill>
              </a:rPr>
              <a:t>An informal greeting</a:t>
            </a:r>
            <a:endParaRPr lang="ru-RU" b="1" dirty="0">
              <a:solidFill>
                <a:srgbClr val="FEFCF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0" y="13716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Reason for writing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 flipH="1">
            <a:off x="1676400" y="1981200"/>
            <a:ext cx="1600200" cy="32004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4611428">
            <a:off x="1586616" y="3826464"/>
            <a:ext cx="166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  <a:t>Main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7636191">
            <a:off x="1606531" y="2275902"/>
            <a:ext cx="1655146" cy="717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5">
                    <a:lumMod val="50000"/>
                  </a:schemeClr>
                </a:solidFill>
              </a:rPr>
              <a:t>body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 rot="20103207" flipV="1">
            <a:off x="3504961" y="2616266"/>
            <a:ext cx="1694135" cy="45719"/>
          </a:xfrm>
          <a:prstGeom prst="rightArrow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1487043" flipV="1">
            <a:off x="3539463" y="3350004"/>
            <a:ext cx="1648948" cy="45719"/>
          </a:xfrm>
          <a:prstGeom prst="rightArrow">
            <a:avLst/>
          </a:prstGeom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 rot="20093978">
            <a:off x="2704125" y="1953230"/>
            <a:ext cx="2522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topic </a:t>
            </a:r>
            <a:endParaRPr lang="en-US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sentence</a:t>
            </a:r>
            <a:endParaRPr lang="ru-RU" sz="2400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52600" y="55626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 A closing remark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05000" y="6096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EFCFC"/>
                </a:solidFill>
              </a:rPr>
              <a:t>An informal ending</a:t>
            </a:r>
            <a:endParaRPr lang="ru-RU" b="1" dirty="0" smtClean="0">
              <a:solidFill>
                <a:srgbClr val="FEFCFC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28800" y="52578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Summing up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17999344">
            <a:off x="-103288" y="1881880"/>
            <a:ext cx="2271375" cy="369332"/>
          </a:xfrm>
          <a:prstGeom prst="parallelogram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Introduction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15244640">
            <a:off x="-144310" y="4435491"/>
            <a:ext cx="2301149" cy="485459"/>
          </a:xfrm>
          <a:prstGeom prst="parallelogram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Conclusion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10" grpId="0" animBg="1"/>
      <p:bldP spid="9" grpId="0" animBg="1"/>
      <p:bldP spid="12" grpId="0" animBg="1"/>
      <p:bldP spid="18" grpId="0" animBg="1"/>
      <p:bldP spid="20" grpId="0" animBg="1"/>
      <p:bldP spid="21" grpId="0"/>
      <p:bldP spid="28" grpId="0" animBg="1"/>
      <p:bldP spid="2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11">
      <a:dk1>
        <a:srgbClr val="591F2A"/>
      </a:dk1>
      <a:lt1>
        <a:srgbClr val="591F2A"/>
      </a:lt1>
      <a:dk2>
        <a:srgbClr val="591F2A"/>
      </a:dk2>
      <a:lt2>
        <a:srgbClr val="F9EEF0"/>
      </a:lt2>
      <a:accent1>
        <a:srgbClr val="F9EEF0"/>
      </a:accent1>
      <a:accent2>
        <a:srgbClr val="3366FF"/>
      </a:accent2>
      <a:accent3>
        <a:srgbClr val="CAE2FF"/>
      </a:accent3>
      <a:accent4>
        <a:srgbClr val="00134C"/>
      </a:accent4>
      <a:accent5>
        <a:srgbClr val="E2AAB8"/>
      </a:accent5>
      <a:accent6>
        <a:srgbClr val="2D5CE7"/>
      </a:accent6>
      <a:hlink>
        <a:srgbClr val="002699"/>
      </a:hlink>
      <a:folHlink>
        <a:srgbClr val="0067E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267</TotalTime>
  <Words>35</Words>
  <PresentationFormat>Экран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Writing an informal letter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an informal letter</dc:title>
  <cp:lastModifiedBy>Admin</cp:lastModifiedBy>
  <cp:revision>25</cp:revision>
  <dcterms:modified xsi:type="dcterms:W3CDTF">2013-11-26T18:21:05Z</dcterms:modified>
</cp:coreProperties>
</file>