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7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B758-0F1F-44FF-AA75-AED5D29DDE66}" type="datetimeFigureOut">
              <a:rPr lang="ru-RU" smtClean="0"/>
              <a:t>15.06.2009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43CC-4609-40A4-BA51-39D0DCCC71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B758-0F1F-44FF-AA75-AED5D29DDE66}" type="datetimeFigureOut">
              <a:rPr lang="ru-RU" smtClean="0"/>
              <a:t>15.06.2009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43CC-4609-40A4-BA51-39D0DCCC7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B758-0F1F-44FF-AA75-AED5D29DDE66}" type="datetimeFigureOut">
              <a:rPr lang="ru-RU" smtClean="0"/>
              <a:t>15.06.2009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43CC-4609-40A4-BA51-39D0DCCC7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B758-0F1F-44FF-AA75-AED5D29DDE66}" type="datetimeFigureOut">
              <a:rPr lang="ru-RU" smtClean="0"/>
              <a:t>15.06.2009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43CC-4609-40A4-BA51-39D0DCCC7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B758-0F1F-44FF-AA75-AED5D29DDE66}" type="datetimeFigureOut">
              <a:rPr lang="ru-RU" smtClean="0"/>
              <a:t>15.06.2009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43CC-4609-40A4-BA51-39D0DCCC71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B758-0F1F-44FF-AA75-AED5D29DDE66}" type="datetimeFigureOut">
              <a:rPr lang="ru-RU" smtClean="0"/>
              <a:t>15.06.2009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43CC-4609-40A4-BA51-39D0DCCC7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B758-0F1F-44FF-AA75-AED5D29DDE66}" type="datetimeFigureOut">
              <a:rPr lang="ru-RU" smtClean="0"/>
              <a:t>15.06.2009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43CC-4609-40A4-BA51-39D0DCCC7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B758-0F1F-44FF-AA75-AED5D29DDE66}" type="datetimeFigureOut">
              <a:rPr lang="ru-RU" smtClean="0"/>
              <a:t>15.06.2009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43CC-4609-40A4-BA51-39D0DCCC7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B758-0F1F-44FF-AA75-AED5D29DDE66}" type="datetimeFigureOut">
              <a:rPr lang="ru-RU" smtClean="0"/>
              <a:t>15.06.2009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43CC-4609-40A4-BA51-39D0DCCC7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B758-0F1F-44FF-AA75-AED5D29DDE66}" type="datetimeFigureOut">
              <a:rPr lang="ru-RU" smtClean="0"/>
              <a:t>15.06.2009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43CC-4609-40A4-BA51-39D0DCCC7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B758-0F1F-44FF-AA75-AED5D29DDE66}" type="datetimeFigureOut">
              <a:rPr lang="ru-RU" smtClean="0"/>
              <a:t>15.06.2009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1C43CC-4609-40A4-BA51-39D0DCCC71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8B758-0F1F-44FF-AA75-AED5D29DDE66}" type="datetimeFigureOut">
              <a:rPr lang="ru-RU" smtClean="0"/>
              <a:t>15.06.2009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1C43CC-4609-40A4-BA51-39D0DCCC716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надо\фото школы\docu0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3738558" cy="49792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628" y="1785926"/>
            <a:ext cx="371477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002060"/>
                </a:solidFill>
              </a:rPr>
              <a:t>Вся сияет 10-я  школа,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Рядом с парком стоит на горе.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Здесь учиться приятно, спокойно,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Вольно дышится в школьном дворе.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 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И спорткомплекс совсем недалеко,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И спортивная школа манит.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Музыкальная школа под боком…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И все тянут к себе как магнит.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 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Школа строилась и развивалась,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Хорошела, светлела, росла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И с годами просторною стала,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Имя доброе обрела.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 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Коллектив нашей школы спокойно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И с успехом вступил в новый век.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Мы уверены: будет достойно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Встречен здесь молодой человек</a:t>
            </a:r>
          </a:p>
          <a:p>
            <a:pPr algn="r"/>
            <a:r>
              <a:rPr lang="ru-RU" sz="1400" b="1" i="1" dirty="0">
                <a:solidFill>
                  <a:srgbClr val="002060"/>
                </a:solidFill>
              </a:rPr>
              <a:t>В.Самодуров</a:t>
            </a:r>
            <a:endParaRPr lang="ru-RU" sz="1400" b="1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785794"/>
            <a:ext cx="7858180" cy="77175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МОУ «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СОШ №10»</a:t>
            </a:r>
            <a:endParaRPr lang="ru-RU" sz="40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357422" y="1785926"/>
            <a:ext cx="6357982" cy="185738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  <a:t>Народные промыслы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4429132"/>
            <a:ext cx="4929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Автор:</a:t>
            </a:r>
          </a:p>
          <a:p>
            <a:pPr algn="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Егорова Светлана Алексеевна,</a:t>
            </a:r>
          </a:p>
          <a:p>
            <a:pPr algn="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Учитель изобразительного</a:t>
            </a:r>
          </a:p>
          <a:p>
            <a:pPr algn="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искусства и черчения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" name="Рисунок 9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3116"/>
            <a:ext cx="3750495" cy="4286280"/>
          </a:xfrm>
          <a:prstGeom prst="rect">
            <a:avLst/>
          </a:prstGeom>
        </p:spPr>
      </p:pic>
      <p:pic>
        <p:nvPicPr>
          <p:cNvPr id="12" name="Picture 5" descr="C:\Мои документы\Мои рисунки\head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492" r="20338" b="45410"/>
          <a:stretch>
            <a:fillRect/>
          </a:stretch>
        </p:blipFill>
        <p:spPr bwMode="auto">
          <a:xfrm>
            <a:off x="300038" y="228600"/>
            <a:ext cx="8686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285720" y="2071678"/>
            <a:ext cx="8610600" cy="40719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 smtClean="0"/>
              <a:t>«Работа хороша, если в ней польза и </a:t>
            </a:r>
          </a:p>
          <a:p>
            <a:pPr>
              <a:defRPr/>
            </a:pPr>
            <a:r>
              <a:rPr lang="ru-RU" sz="3600" dirty="0" smtClean="0"/>
              <a:t>                                                 душа.</a:t>
            </a:r>
          </a:p>
          <a:p>
            <a:pPr>
              <a:defRPr/>
            </a:pPr>
            <a:r>
              <a:rPr lang="ru-RU" sz="3600" dirty="0" smtClean="0"/>
              <a:t>     Не то золото, что дорого и  блестит,</a:t>
            </a:r>
          </a:p>
          <a:p>
            <a:pPr>
              <a:defRPr/>
            </a:pPr>
            <a:r>
              <a:rPr lang="ru-RU" sz="3600" dirty="0" smtClean="0"/>
              <a:t>     А то дорого, что руками мастера </a:t>
            </a:r>
          </a:p>
          <a:p>
            <a:pPr>
              <a:defRPr/>
            </a:pPr>
            <a:r>
              <a:rPr lang="ru-RU" sz="3600" dirty="0" smtClean="0"/>
              <a:t>                                              создано».</a:t>
            </a:r>
          </a:p>
          <a:p>
            <a:endParaRPr lang="ru-RU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857232"/>
            <a:ext cx="3993996" cy="104298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Эпиграф: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 noChangeShapeType="1"/>
          </p:cNvSpPr>
          <p:nvPr/>
        </p:nvSpPr>
        <p:spPr bwMode="auto">
          <a:xfrm>
            <a:off x="1214414" y="1571612"/>
            <a:ext cx="7429552" cy="257176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Ремесло – это мелкое производство готовых изделий, где основу составляет ручной труд.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00100" y="285728"/>
            <a:ext cx="7715304" cy="100013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  <a:t>Что такое ремесло?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7" name="Рисунок 6" descr="03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429000"/>
            <a:ext cx="3286148" cy="3103585"/>
          </a:xfrm>
          <a:prstGeom prst="rect">
            <a:avLst/>
          </a:prstGeom>
        </p:spPr>
      </p:pic>
      <p:pic>
        <p:nvPicPr>
          <p:cNvPr id="8" name="Рисунок 7" descr="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3429000"/>
            <a:ext cx="2381250" cy="3171825"/>
          </a:xfrm>
          <a:prstGeom prst="rect">
            <a:avLst/>
          </a:prstGeom>
        </p:spPr>
      </p:pic>
      <p:pic>
        <p:nvPicPr>
          <p:cNvPr id="19458" name="Picture 2" descr="matr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4357694"/>
            <a:ext cx="2086825" cy="207170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3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8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3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5786" y="1000108"/>
            <a:ext cx="7715304" cy="100013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  <a:t>Что такое промысел?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429132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Промысел – многозначное ремесло или какое-либо другое </a:t>
            </a:r>
            <a:r>
              <a:rPr lang="ru-RU" sz="2400" dirty="0"/>
              <a:t> </a:t>
            </a:r>
            <a:r>
              <a:rPr lang="ru-RU" sz="2400" dirty="0" smtClean="0"/>
              <a:t>занятие к существованию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2500306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Промысел – добывание (зверя, птицы, рыбы) охотой, ловлей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3286124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Промыслы – промышленное предприятие (или сеть предприятий)добывающего типа(</a:t>
            </a:r>
            <a:r>
              <a:rPr lang="ru-RU" sz="2400" dirty="0" err="1" smtClean="0"/>
              <a:t>нефть,газ,уголь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0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BEC1CA"/>
              </a:clrFrom>
              <a:clrTo>
                <a:srgbClr val="BEC1C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214290"/>
            <a:ext cx="1294509" cy="1721697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785786" y="428604"/>
            <a:ext cx="7858180" cy="157163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  <a:t>Почему  промысел называется народным?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28596" y="2071678"/>
            <a:ext cx="8501122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Demi Cond" pitchFamily="34" charset="0"/>
              </a:rPr>
              <a:t>Народные промыслы—создаются народом на основе коллективного творческого опыта, национальных традиций. Произведения имеют материальную ценность, служат красоте и пользе. Народные мастера создают свои произведения из разнообразных материалов глина, дерево, фарфор.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9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E2E5BA"/>
              </a:clrFrom>
              <a:clrTo>
                <a:srgbClr val="E2E5B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29454" y="4286256"/>
            <a:ext cx="1952627" cy="2220416"/>
          </a:xfrm>
          <a:prstGeom prst="rect">
            <a:avLst/>
          </a:prstGeom>
        </p:spPr>
      </p:pic>
      <p:pic>
        <p:nvPicPr>
          <p:cNvPr id="9" name="Рисунок 8" descr="214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167850" y="4547002"/>
            <a:ext cx="2259800" cy="1738308"/>
          </a:xfrm>
          <a:prstGeom prst="rect">
            <a:avLst/>
          </a:prstGeom>
        </p:spPr>
      </p:pic>
      <p:pic>
        <p:nvPicPr>
          <p:cNvPr id="11" name="Рисунок 10" descr="A3334i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7422" y="4286256"/>
            <a:ext cx="2013918" cy="2241296"/>
          </a:xfrm>
          <a:prstGeom prst="rect">
            <a:avLst/>
          </a:prstGeom>
        </p:spPr>
      </p:pic>
      <p:pic>
        <p:nvPicPr>
          <p:cNvPr id="12" name="Рисунок 11" descr="F3328i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4286256"/>
            <a:ext cx="2021165" cy="2249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2071678"/>
            <a:ext cx="9215502" cy="185738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54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142984"/>
            <a:ext cx="88582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народные промыслы ты знаешь?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 ли существуют народных промыслов?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промысел тебе нравиться и почему?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Знаешь ли ты технологию промыслов? </a:t>
            </a:r>
          </a:p>
          <a:p>
            <a:pPr lvl="0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Какую технологию ты знаешь лучше других?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Перечисли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последовательность выполнения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промысла?</a:t>
            </a:r>
          </a:p>
          <a:p>
            <a:pPr lvl="0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элементы орнамента применяются в данной росписи?</a:t>
            </a:r>
          </a:p>
          <a:p>
            <a:pPr lvl="0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узоры и цветовые отношения применяются в данном промысле?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56" y="1857364"/>
            <a:ext cx="6000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dirty="0"/>
              <a:t>Велика Россия наша,</a:t>
            </a:r>
          </a:p>
          <a:p>
            <a:pPr>
              <a:defRPr/>
            </a:pPr>
            <a:r>
              <a:rPr lang="ru-RU" sz="4000" dirty="0"/>
              <a:t>И затейлив в ней народ.</a:t>
            </a:r>
          </a:p>
          <a:p>
            <a:pPr>
              <a:defRPr/>
            </a:pPr>
            <a:r>
              <a:rPr lang="ru-RU" sz="4000" dirty="0"/>
              <a:t>О Руси родной умельцах</a:t>
            </a:r>
          </a:p>
          <a:p>
            <a:pPr>
              <a:defRPr/>
            </a:pPr>
            <a:r>
              <a:rPr lang="ru-RU" sz="4000" dirty="0"/>
              <a:t>На весь мир молва идет.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5">
      <a:dk1>
        <a:srgbClr val="A7C6CF"/>
      </a:dk1>
      <a:lt1>
        <a:sysClr val="window" lastClr="FFFFFF"/>
      </a:lt1>
      <a:dk2>
        <a:srgbClr val="A8C0F6"/>
      </a:dk2>
      <a:lt2>
        <a:srgbClr val="D4D2D0"/>
      </a:lt2>
      <a:accent1>
        <a:srgbClr val="FFFFFF"/>
      </a:accent1>
      <a:accent2>
        <a:srgbClr val="83FFFB"/>
      </a:accent2>
      <a:accent3>
        <a:srgbClr val="FFFFFF"/>
      </a:accent3>
      <a:accent4>
        <a:srgbClr val="FFFFFF"/>
      </a:accent4>
      <a:accent5>
        <a:srgbClr val="9E9273"/>
      </a:accent5>
      <a:accent6>
        <a:srgbClr val="C1FFFD"/>
      </a:accent6>
      <a:hlink>
        <a:srgbClr val="82A4F2"/>
      </a:hlink>
      <a:folHlink>
        <a:srgbClr val="83FFF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250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МОУ «СОШ №10»</vt:lpstr>
      <vt:lpstr>Слайд 2</vt:lpstr>
      <vt:lpstr>Эпиграф:</vt:lpstr>
      <vt:lpstr>Слайд 4</vt:lpstr>
      <vt:lpstr>Слайд 5</vt:lpstr>
      <vt:lpstr>Слайд 6</vt:lpstr>
      <vt:lpstr>Слайд 7</vt:lpstr>
      <vt:lpstr>Слайд 8</vt:lpstr>
    </vt:vector>
  </TitlesOfParts>
  <Company>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«СОШ №10»</dc:title>
  <dc:creator>11</dc:creator>
  <cp:lastModifiedBy>11</cp:lastModifiedBy>
  <cp:revision>8</cp:revision>
  <dcterms:created xsi:type="dcterms:W3CDTF">2009-06-15T11:45:45Z</dcterms:created>
  <dcterms:modified xsi:type="dcterms:W3CDTF">2009-06-15T12:57:52Z</dcterms:modified>
</cp:coreProperties>
</file>