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7232-E4E5-44B3-820D-4F8F3E80EF00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0D7-A418-4F16-AA27-A10587C12F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7232-E4E5-44B3-820D-4F8F3E80EF00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0D7-A418-4F16-AA27-A10587C12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7232-E4E5-44B3-820D-4F8F3E80EF00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0D7-A418-4F16-AA27-A10587C12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7232-E4E5-44B3-820D-4F8F3E80EF00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0D7-A418-4F16-AA27-A10587C12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7232-E4E5-44B3-820D-4F8F3E80EF00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0D7-A418-4F16-AA27-A10587C12F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7232-E4E5-44B3-820D-4F8F3E80EF00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0D7-A418-4F16-AA27-A10587C12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7232-E4E5-44B3-820D-4F8F3E80EF00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0D7-A418-4F16-AA27-A10587C12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7232-E4E5-44B3-820D-4F8F3E80EF00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0D7-A418-4F16-AA27-A10587C12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7232-E4E5-44B3-820D-4F8F3E80EF00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0D7-A418-4F16-AA27-A10587C12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7232-E4E5-44B3-820D-4F8F3E80EF00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0D7-A418-4F16-AA27-A10587C12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7232-E4E5-44B3-820D-4F8F3E80EF00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5EE0D7-A418-4F16-AA27-A10587C12F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F27232-E4E5-44B3-820D-4F8F3E80EF00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5EE0D7-A418-4F16-AA27-A10587C12F3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космонавты\Циолков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4664"/>
            <a:ext cx="3960440" cy="6195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К. Э. Циолковский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i="1" dirty="0" smtClean="0"/>
              <a:t>К</a:t>
            </a:r>
            <a:r>
              <a:rPr lang="ru-RU" sz="4800" dirty="0" smtClean="0"/>
              <a:t>онстантина Эдуардовича Циолковского называют отцом космо­навтики. Именно благодаря его научным работам человечество смогло подняться до невиданных ранее высот и выйти в косми­ческое пространство.</a:t>
            </a:r>
          </a:p>
          <a:p>
            <a:pPr>
              <a:buNone/>
            </a:pPr>
            <a:r>
              <a:rPr lang="ru-RU" sz="4800" dirty="0" smtClean="0"/>
              <a:t>Страсть к изобретательству перешла к Константину от отца, челове­ка образованного и предприимчивого. Как-то он придумал и соорудил молотилку, вместе с детьми строил модели домов и дворцов.</a:t>
            </a:r>
          </a:p>
          <a:p>
            <a:pPr>
              <a:buNone/>
            </a:pPr>
            <a:r>
              <a:rPr lang="ru-RU" sz="4800" dirty="0" smtClean="0"/>
              <a:t>Константин много читал, самостоятельно изучил арифметику, с любопытством и пониманием освоил отцовские книги.</a:t>
            </a:r>
          </a:p>
          <a:p>
            <a:pPr>
              <a:buNone/>
            </a:pPr>
            <a:r>
              <a:rPr lang="ru-RU" sz="4800" dirty="0" smtClean="0"/>
              <a:t>Прожив три года в Москве, Константин Эдуардович вернулся домой, где стал давать частные уроки по физике и математике неуспевающим ученикам. Вскоре Циолковского назначили на должность учителя арифметики и геометрии в </a:t>
            </a:r>
            <a:r>
              <a:rPr lang="ru-RU" sz="4800" dirty="0" err="1" smtClean="0"/>
              <a:t>Боровское</a:t>
            </a:r>
            <a:r>
              <a:rPr lang="ru-RU" sz="4800" dirty="0" smtClean="0"/>
              <a:t> уездное училище Калужской губернии.</a:t>
            </a:r>
          </a:p>
          <a:p>
            <a:pPr>
              <a:buNone/>
            </a:pPr>
            <a:r>
              <a:rPr lang="ru-RU" sz="4800" dirty="0" smtClean="0"/>
              <a:t>Первые мысли о завоевании космических высот возникли у Циолковского под влиянием произведений </a:t>
            </a:r>
            <a:r>
              <a:rPr lang="ru-RU" sz="4800" dirty="0" err="1" smtClean="0"/>
              <a:t>Жюля</a:t>
            </a:r>
            <a:r>
              <a:rPr lang="ru-RU" sz="4800" dirty="0" smtClean="0"/>
              <a:t> Верна. «Долго на ракету я смотрел, как и все: с точки зрения увеселений и маленьких применений. Не помню хорошо, как мне пришло в голову сделать вычисления, относящиеся к ракете».</a:t>
            </a:r>
          </a:p>
          <a:p>
            <a:pPr>
              <a:buNone/>
            </a:pPr>
            <a:r>
              <a:rPr lang="ru-RU" sz="4800" dirty="0" smtClean="0"/>
              <a:t>В 1903 году в журнале «Научное обозрение» появилась первая рабо­та Константина Эдуардовича по теории полета ракет «Исследование мировых пространств реактивными приборами».</a:t>
            </a:r>
          </a:p>
          <a:p>
            <a:pPr>
              <a:buNone/>
            </a:pPr>
            <a:r>
              <a:rPr lang="ru-RU" sz="4800" dirty="0" smtClean="0"/>
              <a:t>Год за годом Циолковский продолжал вести разработки ракетной техники. В 1914 году ученый представил очередной проект ракеты. В качестве топлива Циолковский предлагает использовать бензин и керосин.</a:t>
            </a:r>
          </a:p>
          <a:p>
            <a:pPr>
              <a:buNone/>
            </a:pPr>
            <a:r>
              <a:rPr lang="ru-RU" sz="4800" dirty="0" smtClean="0"/>
              <a:t>Мечты о дальних полетах не покидали Циолковского. В 1920 году в Калуге вышла его книга «Вне Земли». В ней Константин Эдуардович описывает события далекого будущего - 2017 года. По его предполо­жениям, в это время уже будут использоваться «составные пассажир­ские ракеты».</a:t>
            </a:r>
          </a:p>
          <a:p>
            <a:pPr>
              <a:buNone/>
            </a:pPr>
            <a:r>
              <a:rPr lang="ru-RU" sz="4800" dirty="0" smtClean="0"/>
              <a:t>В своих работах Циолковский убеждал в преимуществах жизни человека в искусственных пространствах с устанавливаемой по жела­нию температурой в условиях невесомости. Он предлагал создавать кольца искусственных поселений на громадных орбитальных станци­ях, расположенных вокруг Солнца. Свои юношеские мечты и детские фантазии ученый старался подводить к научной основе.</a:t>
            </a:r>
          </a:p>
          <a:p>
            <a:pPr>
              <a:buNone/>
            </a:pPr>
            <a:r>
              <a:rPr lang="ru-RU" sz="4800" dirty="0" smtClean="0"/>
              <a:t>Циолковский представлял такую ракету, которая будет «удаляться от Земли, блуждать между планетами, между звездами, посещать планеты, их спутники, кольца и другие небесные тела, возвращаться на Землю».</a:t>
            </a:r>
          </a:p>
          <a:p>
            <a:pPr>
              <a:buNone/>
            </a:pPr>
            <a:r>
              <a:rPr lang="ru-RU" sz="4800" dirty="0" smtClean="0"/>
              <a:t>Многие расчеты Циолковского уже воплощены в жизнь. Возможно, в будущем найдут применение и другие его идеи.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космонавты\первый космонавт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970065" cy="5084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ПЕРВЫЙ КОСМОНАВТ В ОТКРЫТОМ КОСМОСЕ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00" dirty="0" smtClean="0"/>
              <a:t>На смену «</a:t>
            </a:r>
            <a:r>
              <a:rPr lang="ru-RU" sz="1100" dirty="0" err="1" smtClean="0"/>
              <a:t>Востокам</a:t>
            </a:r>
            <a:r>
              <a:rPr lang="ru-RU" sz="1100" dirty="0" smtClean="0"/>
              <a:t>» пришел новый корабль «Восход», вмещавший трех космонавтов. 18марта 1965 года в космос отправился «Восход-2» с экипажем в составе командира Павла Ивановича Беляева и космонавта-исследователя Алексея Архи­повича Леонова. Во время этого полета человек впер­вые должен был выйти в открытый космос.</a:t>
            </a:r>
          </a:p>
          <a:p>
            <a:pPr>
              <a:buNone/>
            </a:pPr>
            <a:r>
              <a:rPr lang="ru-RU" sz="1100" dirty="0" smtClean="0"/>
              <a:t>На втором витке «Восхода» Леонов покинул каби­ну через шлюзовую камеру. Он отплыл от корабля на пять метров, удерживаемый тросом. Леонов вклю­чил кинокамеру и несколько минут снимал корабль и плывущую под ним Землю. Всего Леонов пробыл в открытом космосе больше 12 минут.</a:t>
            </a:r>
          </a:p>
          <a:p>
            <a:pPr>
              <a:buNone/>
            </a:pPr>
            <a:r>
              <a:rPr lang="ru-RU" sz="1100" dirty="0" smtClean="0"/>
              <a:t>По возвращении на «Восход» произошло непред­виденное: Леонов застрял в люке. По инструкции он заходил в шлюзовую камеру ногами вперед. Но в космическом вакууме скафандр раздулся. Кое-как Леонову все же удалось высвободиться и войти в шлюзовую камеру. А на корабле между тем неожи­данно упало давление и одновременно возросло содержание кислорода. Достаточно было одной искры, и все бы мгновенно вспыхнуло.</a:t>
            </a:r>
          </a:p>
          <a:p>
            <a:pPr>
              <a:buNone/>
            </a:pPr>
            <a:r>
              <a:rPr lang="ru-RU" sz="1100" dirty="0" smtClean="0"/>
              <a:t>С Земли поступила команда садиться. Однако не сработали тормозные двигатели. Пришлось сходить с орбиты вручную. Корабль стало закручивать, нару­шилась ориентация в пространстве. Вместо расчет-</a:t>
            </a:r>
          </a:p>
          <a:p>
            <a:pPr>
              <a:buNone/>
            </a:pPr>
            <a:r>
              <a:rPr lang="ru-RU" sz="1100" dirty="0" smtClean="0"/>
              <a:t>ной точки приземления в казахстанских степях спус­каемый аппарат упал на Урале в заснеженную тайгу. Космонавты ждали двое суток, пока на лыжах к ним не прибыла спасательная команда. Чтобы вблизи спускаемого аппарата смог сесть вертолет, спасате­лям пришлось рубить лес.</a:t>
            </a:r>
          </a:p>
          <a:p>
            <a:pPr>
              <a:buNone/>
            </a:pPr>
            <a:r>
              <a:rPr lang="ru-RU" sz="1100" dirty="0" smtClean="0"/>
              <a:t>В 1975 году Алексей Леонов принял участие в про­екте «Союз-Аполлон». Это был первый международ­ный пилотируемый космический полет.</a:t>
            </a:r>
          </a:p>
          <a:p>
            <a:pPr>
              <a:buNone/>
            </a:pPr>
            <a:r>
              <a:rPr lang="ru-RU" sz="1100" dirty="0" smtClean="0"/>
              <a:t>Космический корабль «Аполлон» был почти иден­тичен тому, который доставил американцев на Луну. «Союз-19» представлял собой серийный корабль, используемый для полетов с 1967 года.</a:t>
            </a:r>
          </a:p>
          <a:p>
            <a:pPr>
              <a:buNone/>
            </a:pPr>
            <a:r>
              <a:rPr lang="ru-RU" sz="1100" dirty="0" smtClean="0"/>
              <a:t>В экипаж «Аполлона» вошли астронавты Томас Стаффорд, Вене </a:t>
            </a:r>
            <a:r>
              <a:rPr lang="ru-RU" sz="1100" dirty="0" err="1" smtClean="0"/>
              <a:t>Бранд</a:t>
            </a:r>
            <a:r>
              <a:rPr lang="ru-RU" sz="1100" dirty="0" smtClean="0"/>
              <a:t> и Дональд </a:t>
            </a:r>
            <a:r>
              <a:rPr lang="ru-RU" sz="1100" dirty="0" err="1" smtClean="0"/>
              <a:t>Слейтон</a:t>
            </a:r>
            <a:r>
              <a:rPr lang="ru-RU" sz="1100" dirty="0" smtClean="0"/>
              <a:t>. На«Сою-зе-19» летели Алексей Леонов и Валерий </a:t>
            </a:r>
            <a:r>
              <a:rPr lang="ru-RU" sz="1100" dirty="0" err="1" smtClean="0"/>
              <a:t>Кубасов</a:t>
            </a:r>
            <a:r>
              <a:rPr lang="ru-RU" sz="1100" dirty="0" smtClean="0"/>
              <a:t>.</a:t>
            </a:r>
          </a:p>
          <a:p>
            <a:pPr>
              <a:buNone/>
            </a:pPr>
            <a:r>
              <a:rPr lang="ru-RU" sz="1100" dirty="0" smtClean="0"/>
              <a:t>15 июля «Аполлон» стартовал с мыса Канаверал. На орбите его ожидал корабль «Союз». Приблизи­тельно через 45 часов после взлета «Аполлон» при­стыковался к «Союзу».</a:t>
            </a:r>
          </a:p>
          <a:p>
            <a:pPr>
              <a:buNone/>
            </a:pPr>
            <a:r>
              <a:rPr lang="ru-RU" sz="1100" dirty="0" smtClean="0"/>
              <a:t>Экипажи кораблей провели разнообразные экс­перименты - занимались плавкой металлов и выра­щиванием грибков. «Аполлон» отошел от «Союза» и закрыл корпусом Солнце. Советские космонавты сфотографировали солнечную корону. После этого корабли вновь состыковались.</a:t>
            </a:r>
          </a:p>
          <a:p>
            <a:pPr>
              <a:buNone/>
            </a:pPr>
            <a:r>
              <a:rPr lang="ru-RU" sz="1100" dirty="0" smtClean="0"/>
              <a:t>После разделения «Аполлон» оставался на орби­те еще шесть дней, в то время как «Союз» возвра­тился на Землю.</a:t>
            </a:r>
          </a:p>
          <a:p>
            <a:pPr>
              <a:buNone/>
            </a:pPr>
            <a:endParaRPr lang="ru-RU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космонавты\собач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995701" cy="5070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ЖИВОТНЫЕ В КОСМОСЕ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100" dirty="0" smtClean="0"/>
              <a:t>Прежде чем послать в космос человека, ученым необходимо было узнать о воздействии неблагоприятной среды на живой организм. В качестве подопытных были выбраны домашние животные, которые верой и правдой служили челове­честву с давних времен. Биологические эксперименты начались в Совет­ском Союзе в 1949 году. Предстояло выяснить, как живые существа реагируют на непривычно большие перегрузки, сильный шум и другие факторы, которые возникают при полетах на ракете. Немаловажно было научиться контролировать эмоции животных. В СССР проводились запуски высотных геофизических ракет с животными на борту: кроликами, крысами и мыша­ми. Руководителем экспериментов по полету живот­ных на высотных ракетах стал В. И. </a:t>
            </a:r>
            <a:r>
              <a:rPr lang="ru-RU" sz="1100" dirty="0" err="1" smtClean="0"/>
              <a:t>Яздовский</a:t>
            </a:r>
            <a:r>
              <a:rPr lang="ru-RU" sz="1100" dirty="0" smtClean="0"/>
              <a:t>.</a:t>
            </a:r>
          </a:p>
          <a:p>
            <a:pPr>
              <a:buNone/>
            </a:pPr>
            <a:r>
              <a:rPr lang="ru-RU" sz="1100" dirty="0" smtClean="0"/>
              <a:t>Кинокамеры, установленные в ракетах, фикси­ровали поведение мышей и крыс в состоянии неве­сомости. Животные перебирали лапами, из-за чего начинали вращаться и кувыркаться в воздухе. В ходе следующих полетов крысы приспособились к неве­сомости и даже научились перемещаться в про­странстве.</a:t>
            </a:r>
          </a:p>
          <a:p>
            <a:pPr>
              <a:buNone/>
            </a:pPr>
            <a:r>
              <a:rPr lang="ru-RU" sz="1100" dirty="0" smtClean="0"/>
              <a:t>После запуска первого искусственного спутника Земли С. П. Королев поставил перед медиками зада­чу подготовить собаку для орбитального полета на втором спутнике.</a:t>
            </a:r>
          </a:p>
          <a:p>
            <a:pPr>
              <a:buNone/>
            </a:pPr>
            <a:r>
              <a:rPr lang="ru-RU" sz="1100" dirty="0" smtClean="0"/>
              <a:t>3 ноября 1957 года с Байконура стартовала раке­та, которая вывела на орбиту второй спутник, на борту которого находилась собака Лайка. Система возвращения с орбиты еще не была до конца разра­ботана, поэтому планировалось, что Лайка проведет в спутнике семь дней (на корабле был необходимый запас пищи), после чего собаку усыпят, открыв бал­лон с газом. Однако через пять часов после старта на спутнике отказала система охлаждения, и капсула с Лайкой нагрелась до критической температуры.</a:t>
            </a:r>
          </a:p>
          <a:p>
            <a:pPr>
              <a:buNone/>
            </a:pPr>
            <a:r>
              <a:rPr lang="ru-RU" sz="1100" dirty="0" smtClean="0"/>
              <a:t>Первыми животными, благополучно вернувши­мися из космического полета, стали собаки Белка и Стрелка. В августе 1960 года спутник с собаками на борту совершил 17 оборотов вокруг Земли и благо­получно приземлился.</a:t>
            </a:r>
          </a:p>
          <a:p>
            <a:pPr>
              <a:buNone/>
            </a:pPr>
            <a:r>
              <a:rPr lang="ru-RU" sz="1100" dirty="0" smtClean="0"/>
              <a:t>Белка и Стрелка сразу же стали знамениты. Их привезли в Москву, где они предстали перед высшим руководством страны. Щенка от Стрелки подарили жене президента США Жаклин Кеннеди.</a:t>
            </a:r>
          </a:p>
          <a:p>
            <a:pPr>
              <a:buNone/>
            </a:pPr>
            <a:r>
              <a:rPr lang="ru-RU" sz="1100" dirty="0" smtClean="0"/>
              <a:t>США в своих исследованиях использовали обезь­ян шимпанзе. Самая известная из них, по имени </a:t>
            </a:r>
            <a:r>
              <a:rPr lang="ru-RU" sz="1100" dirty="0" err="1" smtClean="0"/>
              <a:t>Хэм</a:t>
            </a:r>
            <a:r>
              <a:rPr lang="ru-RU" sz="1100" dirty="0" smtClean="0"/>
              <a:t>, в 1961 году на ракете поднялась на высоту 253 кило­метра, более 6 минут пробыв в невесомости.</a:t>
            </a:r>
          </a:p>
          <a:p>
            <a:pPr>
              <a:buNone/>
            </a:pPr>
            <a:r>
              <a:rPr lang="ru-RU" sz="1100" dirty="0" smtClean="0"/>
              <a:t>И американские, и советские ученые перед полетом человека запускали в космос корабли с манекенами, которых усаживали в кресла космонавтов. Может быть, поэтому возникла легенда, что первый пилотируемый полет состоялся не 12 апреля 1961 года, а гораздо раньше.</a:t>
            </a:r>
          </a:p>
          <a:p>
            <a:pPr>
              <a:buNone/>
            </a:pPr>
            <a:endParaRPr lang="ru-RU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\космонавты\первый спут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391400" cy="470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спутник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В конструкторском бюро Королёва вовсю шла работа по созданию отечественного спутника. Инженеры торопились - хотелось обогнать американцев. По всем параметрам выходило, что советский спутник станет больше американского, значит, внутрь можно заложить больше научной аппа­ратуры. К тому времени СССР обладал более совер­шенными ракетами-носителями, чем США. А когда в августе 1957 года ТАСС передал сообщение, что создана межконтинентальная баллистическая раке­та с возможностью «пуска в любой район земного шара», всему миру стало ясно, что намерения рус­ских невероятно серьезны.</a:t>
            </a:r>
          </a:p>
          <a:p>
            <a:pPr>
              <a:buNone/>
            </a:pPr>
            <a:r>
              <a:rPr lang="ru-RU" dirty="0" smtClean="0"/>
              <a:t>Ракета-носитель для вывода спутника на орби­ту была готова. Инженеры именовали свое детище сокращенно «ПС», что можно было расшифровать и как «первый спутник», и как «простейший спутник». Внешне он выглядел как шарик с четырьмя усиками-антеннами.</a:t>
            </a:r>
          </a:p>
          <a:p>
            <a:pPr>
              <a:buNone/>
            </a:pPr>
            <a:r>
              <a:rPr lang="ru-RU" dirty="0" smtClean="0"/>
              <a:t>Ракета с первым спутником стартовала 4 октября 1957 года в 22 часа 28 минут по московскому времени с космодрома Байконур. Сигналы искусственного спут­ника Земли «</a:t>
            </a:r>
            <a:r>
              <a:rPr lang="ru-RU" dirty="0" err="1" smtClean="0"/>
              <a:t>бип-бип-бип</a:t>
            </a:r>
            <a:r>
              <a:rPr lang="ru-RU" dirty="0" smtClean="0"/>
              <a:t>» услышали многие радио­любители мира. Спутник совершил 1440 оборотов и прекратил существование 4 января 1958 года.</a:t>
            </a:r>
          </a:p>
          <a:p>
            <a:pPr>
              <a:buNone/>
            </a:pPr>
            <a:r>
              <a:rPr lang="ru-RU" dirty="0" smtClean="0"/>
              <a:t>Полет советского спутника оказался шоком для американских разработчиков. Они не ожидали от</a:t>
            </a:r>
          </a:p>
          <a:p>
            <a:pPr>
              <a:buNone/>
            </a:pPr>
            <a:r>
              <a:rPr lang="ru-RU" dirty="0" smtClean="0"/>
              <a:t>СССР такой прыти. Их спутник «Авангард» пытались запустить еще в сентябре 1956 года. Но старт с авиа­базы Патрик в штате Флорида закончился неудач­но. В проектировании «Авангарда» не участвовали немецкие специалисты. Группа фон Брауна работа­ла над созданием спутника «</a:t>
            </a:r>
            <a:r>
              <a:rPr lang="ru-RU" dirty="0" err="1" smtClean="0"/>
              <a:t>Эксплорер</a:t>
            </a:r>
            <a:r>
              <a:rPr lang="ru-RU" dirty="0" smtClean="0"/>
              <a:t>», который 1 февраля 1958 года вышел на земную орбиту. Но Советский Союз до этого срока успел запустить свой второй спутник - с собакой на борту.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космонавты\Гагар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6632"/>
            <a:ext cx="4176464" cy="656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Первый космонавт планеты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40060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В </a:t>
            </a:r>
            <a:r>
              <a:rPr lang="ru-RU" dirty="0" smtClean="0"/>
              <a:t>мае 1959 года среди летчиков-истребителей был объявлен набор в первую группу космонавтов.</a:t>
            </a:r>
          </a:p>
          <a:p>
            <a:pPr algn="just">
              <a:buNone/>
            </a:pPr>
            <a:r>
              <a:rPr lang="ru-RU" dirty="0" smtClean="0"/>
              <a:t>Военные </a:t>
            </a:r>
            <a:r>
              <a:rPr lang="ru-RU" dirty="0" smtClean="0"/>
              <a:t>летчики по роду службы постоянно сталкивались со стрессовыми ситуациями, умели находить выход из трудных поло­жений. Отсев был очень строгим. Кандидат в космонавты должен был обладать железным здоровьем. Кабины первых ракет были неболь­шими, поэтому рост космонавтов ограничивался 175 сантиметрами, а вес - 75 килограммами.</a:t>
            </a:r>
          </a:p>
          <a:p>
            <a:pPr algn="just">
              <a:buNone/>
            </a:pPr>
            <a:r>
              <a:rPr lang="ru-RU" dirty="0" smtClean="0"/>
              <a:t>Первый </a:t>
            </a:r>
            <a:r>
              <a:rPr lang="ru-RU" dirty="0" smtClean="0"/>
              <a:t>отряд космонавтов состоял из 20 человек. После медицин­ских тестов, испытаний на тренажерах определилась шестерка канди­датов, из которых один должен был отправиться в космос первым.</a:t>
            </a:r>
          </a:p>
          <a:p>
            <a:pPr algn="just">
              <a:buNone/>
            </a:pPr>
            <a:r>
              <a:rPr lang="ru-RU" dirty="0" smtClean="0"/>
              <a:t>К </a:t>
            </a:r>
            <a:r>
              <a:rPr lang="ru-RU" dirty="0" smtClean="0"/>
              <a:t>старту готовился новый корабль - «Восток», на котором «пас­сажиром» был манекен, Иван </a:t>
            </a:r>
            <a:r>
              <a:rPr lang="ru-RU" dirty="0" err="1" smtClean="0"/>
              <a:t>Иваныч</a:t>
            </a:r>
            <a:r>
              <a:rPr lang="ru-RU" dirty="0" smtClean="0"/>
              <a:t>, как звали его инженеры. Для проверки радиосвязи решили записать на магнитофон голос, который затем бы приняли с Земли. А чтобы американские стан­ции не восприняли сигналы как знак того, что СССР вывел в космос человека, на пленку записали песню в исполнении хора Пятницкого. Никому же не придет в голову, что советский корабль стартовал с целым хором на борту!</a:t>
            </a:r>
          </a:p>
          <a:p>
            <a:pPr algn="just">
              <a:buNone/>
            </a:pPr>
            <a:r>
              <a:rPr lang="ru-RU" dirty="0" smtClean="0"/>
              <a:t>С </a:t>
            </a:r>
            <a:r>
              <a:rPr lang="ru-RU" dirty="0" smtClean="0"/>
              <a:t>манекеном на корабле полетела собака Чернушка. Через полтора часа спускаемый аппарат приземлился. Вслед за этим полетом после­довал последний проверочный, с собачкой Удачей-Звездочкой.</a:t>
            </a:r>
          </a:p>
          <a:p>
            <a:pPr algn="just">
              <a:buNone/>
            </a:pPr>
            <a:r>
              <a:rPr lang="ru-RU" dirty="0" smtClean="0"/>
              <a:t>12 </a:t>
            </a:r>
            <a:r>
              <a:rPr lang="ru-RU" dirty="0" smtClean="0"/>
              <a:t>апреля с космодрома Байконур взлетел «Восток-1», который пилотировал старший лейтенант Юрий Алексеевич Гагарин. Его дуб­лером был Герман Титов.</a:t>
            </a:r>
          </a:p>
          <a:p>
            <a:pPr algn="just">
              <a:buNone/>
            </a:pPr>
            <a:r>
              <a:rPr lang="ru-RU" dirty="0" smtClean="0"/>
              <a:t>Гагарин </a:t>
            </a:r>
            <a:r>
              <a:rPr lang="ru-RU" dirty="0" smtClean="0"/>
              <a:t>как нельзя лучше подходил на должность первого кос­монавта Земли - ему только исполнилось 27 лет, происходил из крестьянской семьи. Юрий окончил Чкаловское военное авиационное училище, служил в частях истребительной авиации Краснознаменного Северного флота.</a:t>
            </a:r>
          </a:p>
          <a:p>
            <a:pPr algn="just">
              <a:buNone/>
            </a:pPr>
            <a:r>
              <a:rPr lang="ru-RU" dirty="0" smtClean="0"/>
              <a:t>Корабль Гагарина совершил всего один виток вокруг Земли, пробыв в космосе 108 минут. Но для человечества эти минуты ознаменовали наступление эры пилотируемых космических полетов.</a:t>
            </a:r>
          </a:p>
          <a:p>
            <a:pPr algn="just">
              <a:buNone/>
            </a:pPr>
            <a:r>
              <a:rPr lang="ru-RU" dirty="0" smtClean="0"/>
              <a:t>В 10 часов 55 минут спускаемый аппарат «Востока» приземлился в Саратовской области. За подвиг Гагарина наградили званием Героя Советского Союза. Первого космонавта планеты хотел видеть весь мир. Гагарин посетил десятки стран. Везде его встречали с восторгом, ведь он поистине стал небожителем.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космонавты\Копия Терешк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104456" cy="6474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ПЕРВАЯ ЖЕНЩИНА-КОСМОНАВТ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i="1" dirty="0" smtClean="0"/>
              <a:t>П</a:t>
            </a:r>
            <a:r>
              <a:rPr lang="ru-RU" sz="1200" dirty="0" smtClean="0"/>
              <a:t>ервой женщиной, совершившей космический полет, стала Валентина Владимировна Терешкова. Уже через год после первого полета человека в космос С. П. Королёв решил запус­тить корабль с женщиной на борту. В марте 1962 года начался отбор кандидатов. К девушкам предъявлялись следующие требования: они должны были быть не старше 30 лет, выше 170 сантиметров и весить не более 70 килограммов.</a:t>
            </a:r>
          </a:p>
          <a:p>
            <a:pPr>
              <a:buNone/>
            </a:pPr>
            <a:r>
              <a:rPr lang="ru-RU" sz="1200" dirty="0" smtClean="0"/>
              <a:t>Сотни девушек желали полететь в космос. Но отобрали только пяте­рых. В Центре подготовки космонавтов к полету готовились Валентина Терешкова, Жанна Ёркина, Ирина Соловьёва, Валентина Пономарёва и Татьяна Кузнецова.</a:t>
            </a:r>
          </a:p>
          <a:p>
            <a:pPr>
              <a:buNone/>
            </a:pPr>
            <a:r>
              <a:rPr lang="ru-RU" sz="1200" dirty="0" smtClean="0"/>
              <a:t>Программа подготовки к полету женщин по сложности ни в чем не уступала мужской. Выдерживать нагрузки хрупким девушкам было непросто. Одним из самых ужасных испытаний оказалась сурдокаме­ра. В специальной комнате в полной темноте и тишине каждой девуш­ке предстояло провести по 10 суток.</a:t>
            </a:r>
          </a:p>
          <a:p>
            <a:pPr>
              <a:buNone/>
            </a:pPr>
            <a:r>
              <a:rPr lang="ru-RU" sz="1200" dirty="0" smtClean="0"/>
              <a:t>Еще один этап отбора - </a:t>
            </a:r>
            <a:r>
              <a:rPr lang="ru-RU" sz="1200" dirty="0" err="1" smtClean="0"/>
              <a:t>термокамера</a:t>
            </a:r>
            <a:r>
              <a:rPr lang="ru-RU" sz="1200" dirty="0" smtClean="0"/>
              <a:t>. Девушек одевали в летные комбинезоны, меховые шапки и сапоги и сажали в эту камеру, тем­пературу поднимали все выше и выше, до 80 градусов при влажнос­ти 30%. Кроме того, регулярные тренировки в кабине космического корабля на тренажерах, полеты на самолетах, прыжки с парашютом в скафандре... Параллельно с тренировками шли медицинские экспе­рименты, подгонка скафандров и т. д.</a:t>
            </a:r>
          </a:p>
          <a:p>
            <a:pPr>
              <a:buNone/>
            </a:pPr>
            <a:r>
              <a:rPr lang="ru-RU" sz="1200" dirty="0" smtClean="0"/>
              <a:t>После длительных и изнурительных тренировок из всех кандида­тов выбрали Валентину Терешкову. Конечно, она испытала большую радость, но одновременно понимала, какая это огромная ответствен­ность и риск.</a:t>
            </a:r>
          </a:p>
          <a:p>
            <a:pPr>
              <a:buNone/>
            </a:pPr>
            <a:r>
              <a:rPr lang="ru-RU" sz="1200" dirty="0" smtClean="0"/>
              <a:t>Родные Терешковой узнали о ее полете по радио. Валентина сказа­ла, что уезжает на соревнования парашютистов - вот такая тогда была секретность!</a:t>
            </a:r>
          </a:p>
          <a:p>
            <a:pPr>
              <a:buNone/>
            </a:pPr>
            <a:r>
              <a:rPr lang="ru-RU" sz="1200" dirty="0" smtClean="0"/>
              <a:t>Старт прошел успешно. «Эй! Небо, сними шляпу!» - произнесла Терешкова перед полетом. 16 июня 1963 года в 12 часов 30 минут по московскому времени космический корабль «Восток-6», пилотируе­мый первой женщиной-космонавтом Валентиной Терешковой, был выведен на земную орбиту. Ее напарником на орбите был Валерий Быковский, управлявший «Востоком-5».</a:t>
            </a:r>
          </a:p>
          <a:p>
            <a:pPr>
              <a:buNone/>
            </a:pPr>
            <a:r>
              <a:rPr lang="ru-RU" sz="1200" dirty="0" smtClean="0"/>
              <a:t>«Я - «Чайка». Полет проходит нормально», - докладывала на Землю Терешкова.</a:t>
            </a:r>
          </a:p>
          <a:p>
            <a:pPr>
              <a:buNone/>
            </a:pPr>
            <a:r>
              <a:rPr lang="ru-RU" sz="1200" dirty="0" smtClean="0"/>
              <a:t>Валентина стойко перенесла все неудобства космического полета, пробыв на орбите почти трое суток. «Чайка» облетела вокруг Земли 48 раз и благополучно приземлилась в Алтайском крае. Терешкова на своем опыте доказала, что на космических кораблях могут летать и женщины.</a:t>
            </a:r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космонавты\Копия Титов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032448" cy="63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Г. С. Титов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Первоначально планировалось, что второй космонавт планеты - Герман Степанович Титов - на корабле «Восток-2» совершит вокруг нашей планеты три витка. Но затем С.П. Королёв решил, что нужно рискнуть - Титов проведет в космосе целые сутки.</a:t>
            </a:r>
          </a:p>
          <a:p>
            <a:pPr>
              <a:buNone/>
            </a:pPr>
            <a:r>
              <a:rPr lang="ru-RU" sz="1200" dirty="0" smtClean="0"/>
              <a:t>6 августа 1961 года «Восток-2» стартовал с космодрома Байконур. Полет продолжался более 25 часов. За это время корабль сделал 17 витков вокруг Земли, преодолев 700 тысяч километров.</a:t>
            </a:r>
          </a:p>
          <a:p>
            <a:pPr>
              <a:buNone/>
            </a:pPr>
            <a:r>
              <a:rPr lang="ru-RU" sz="1200" dirty="0" smtClean="0"/>
              <a:t>Второй старт во многом отличался от полета Юрия Гагарина. На «Востоке» впервые была установлена научная аппаратура. Г. С. Титов был первым, кто провел испытания системы ручного управления кос­мическим кораблем, осуществлял маневрирование, выполнил ряд других экспериментов.</a:t>
            </a:r>
          </a:p>
          <a:p>
            <a:pPr>
              <a:buNone/>
            </a:pPr>
            <a:r>
              <a:rPr lang="ru-RU" sz="1200" dirty="0" smtClean="0"/>
              <a:t>В космосе не все складывалось благополучно. На протяжении пер­вых двух-трех витков Титов общался по радио с Землей, рассказывая о том, что он видит в иллюминаторе. Он не был пристегнут к креслу и свободно парил в корабле. Как оказалось впоследствии, это сыграло с космонавтом злую шутку - его начало укачивать.</a:t>
            </a:r>
          </a:p>
          <a:p>
            <a:pPr>
              <a:buNone/>
            </a:pPr>
            <a:r>
              <a:rPr lang="ru-RU" sz="1200" dirty="0" smtClean="0"/>
              <a:t>Чтобы успокоить Германа, на связь с ним вышел его друг - будущий космонавт Павел Попович. Посоветовавшись с врачами, он пореко­мендовал Титову привязаться к креслу, не смотреть в иллюминатор и попытаться немного подремать.</a:t>
            </a:r>
          </a:p>
          <a:p>
            <a:pPr>
              <a:buNone/>
            </a:pPr>
            <a:r>
              <a:rPr lang="ru-RU" sz="1200" dirty="0" smtClean="0"/>
              <a:t>Это помогло - к Титову снова вернулись бодрость и присутствие духа. Благодаря этому опыту врачи смогли внести в подготовку буду­щих космонавтов специальные тренировки по укреплению вестибу­лярного аппарата.</a:t>
            </a:r>
          </a:p>
          <a:p>
            <a:pPr>
              <a:buNone/>
            </a:pPr>
            <a:r>
              <a:rPr lang="ru-RU" sz="1200" dirty="0" smtClean="0"/>
              <a:t>После полета Герман Титов сказал: «Я видел ее, нашу Землю, видел всю. Она прекрасна, но она действительно мала. Если глядеть на нее из космоса. И, вспоминая Землю такой, какой я видел ее оттуда... я вдруг всем своим существом понял, как должны мы ее беречь».</a:t>
            </a:r>
          </a:p>
          <a:p>
            <a:pPr>
              <a:buNone/>
            </a:pPr>
            <a:r>
              <a:rPr lang="ru-RU" sz="1200" dirty="0" smtClean="0"/>
              <a:t>Во время полета Титов фотографировал прекрасные виды Земли из космоса. А еще Герман Степанович стал самым молодым космонавтом Земли - на момент полета ему не исполнилось и 26 лет.</a:t>
            </a:r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космонавты\Королё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260648"/>
            <a:ext cx="4035113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С. П. Королев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	1921 </a:t>
            </a:r>
            <a:r>
              <a:rPr lang="ru-RU" dirty="0" smtClean="0"/>
              <a:t>году в Петрограде была основана опытно-конструкторская организация для разработки ракетных снарядов на бездымном порохе. Поворотным моментом в истории советской космонав­тики стал 1929 год, когда будущий Генеральный конструктор Сергей Павлович Королёв встретился с Циолковским. Его книги увлек­ли Королёва, который понял, что идеи калужского учителя намного опережают время. В 1931 году Королёв познакомился с изобретате­лем Фридрихом </a:t>
            </a:r>
            <a:r>
              <a:rPr lang="ru-RU" dirty="0" err="1" smtClean="0"/>
              <a:t>Цандером</a:t>
            </a:r>
            <a:r>
              <a:rPr lang="ru-RU" dirty="0" smtClean="0"/>
              <a:t>, который занимался созданием двигателей на жидком топливе. Ученые решили объединить свои усилия и в том же году основали в Москве Группу изучения реактивного движения (ГИРД). В июле 1932 года Королёв стал руководителем ГИРД. Через год в организацию пришел талантливый инженер Михаил Тихонравов. 17 августа 1933 года в подмосковном Нахабине была запущена пер­вая советская ракета ГИРД-09 конструкции Тихонравова. За 10 секунд полета она достигла высоты 400 метров.</a:t>
            </a:r>
          </a:p>
          <a:p>
            <a:pPr>
              <a:buNone/>
            </a:pPr>
            <a:r>
              <a:rPr lang="ru-RU" dirty="0" smtClean="0"/>
              <a:t>		С</a:t>
            </a:r>
            <a:r>
              <a:rPr lang="ru-RU" dirty="0" smtClean="0"/>
              <a:t>. П. Королёв увлекался планерным спортом и в 1937 году разра­ботал ракетный планер СК-9 на жидком топливе, который в беспилот­ном варианте участвовал во Всесоюзных планерных соревнованиях в Коктебеле.</a:t>
            </a:r>
          </a:p>
          <a:p>
            <a:pPr>
              <a:buNone/>
            </a:pPr>
            <a:r>
              <a:rPr lang="ru-RU" dirty="0" smtClean="0"/>
              <a:t>		В </a:t>
            </a:r>
            <a:r>
              <a:rPr lang="ru-RU" dirty="0" smtClean="0"/>
              <a:t>августе 1946 года С. П. Королёв был назначен главным конст­руктором по созданию комплексов автоматически управляемых баллистических ракет. Изучив опыт немецких ракетостроителей, наши инженеры приступили к собственным разработкам. В 1948 го­ду в СССР была испытана первая отечественная баллистическая ракета Р-1. Через год геофизическая ракета В-1А подняла на высоту 100 километров исследовательские приборы. В последующие годы удалось довести груз, который была способна поднимать ракета, почти до двух тонн.</a:t>
            </a:r>
          </a:p>
          <a:p>
            <a:pPr>
              <a:buNone/>
            </a:pPr>
            <a:r>
              <a:rPr lang="ru-RU" dirty="0" smtClean="0"/>
              <a:t>		Одновременно </a:t>
            </a:r>
            <a:r>
              <a:rPr lang="ru-RU" dirty="0" smtClean="0"/>
              <a:t>в СССР и США началась подготовка программы по выводу на орбиту Земли первого искусственного спутника. Это был старт большой гонки за первенство в космическом пространст­ве. 7 января 1957 года С.П.Королёв отправил министру обороны Д.Ф.Устинову записку, в которой сообщал, что «...в Соединенных Штатах Америки ведется интенсивная подготовка к запуску искусст­венного спутника Земли. Наиболее известен проект под названием «Авангард» на базе трехступенчатой ракеты... Спутники представляют собой шаровидный контейнер диаметром 50 см и весом около 10 кг. В сентябре 1956 года США сделали попытку запустить на базе Патрик, штат Флорида, трехступенчатую ракету и на ней спутник, сохраняя это в секрете... По отдельным сведениям, имеющимся в печати, США готовятся в ближайшие месяцы к новым попыткам запуска искусст­венного спутника Земли, желая, очевидно, любой ценой добиться приоритета».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2536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Первый космонавт планеты</vt:lpstr>
      <vt:lpstr>Слайд 4</vt:lpstr>
      <vt:lpstr>ПЕРВАЯ ЖЕНЩИНА-КОСМОНАВТ </vt:lpstr>
      <vt:lpstr>Слайд 6</vt:lpstr>
      <vt:lpstr>Г. С. Титов</vt:lpstr>
      <vt:lpstr>Слайд 8</vt:lpstr>
      <vt:lpstr>С. П. Королев</vt:lpstr>
      <vt:lpstr>Слайд 10</vt:lpstr>
      <vt:lpstr>К. Э. Циолковский</vt:lpstr>
      <vt:lpstr>Слайд 12</vt:lpstr>
      <vt:lpstr>ПЕРВЫЙ КОСМОНАВТ В ОТКРЫТОМ КОСМОСЕ </vt:lpstr>
      <vt:lpstr>Слайд 14</vt:lpstr>
      <vt:lpstr>ЖИВОТНЫЕ В КОСМОСЕ </vt:lpstr>
      <vt:lpstr>Слайд 16</vt:lpstr>
      <vt:lpstr>Первый спутник</vt:lpstr>
    </vt:vector>
  </TitlesOfParts>
  <Company>School 93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2011-03-22T06:14:10Z</dcterms:created>
  <dcterms:modified xsi:type="dcterms:W3CDTF">2011-03-22T06:36:25Z</dcterms:modified>
</cp:coreProperties>
</file>