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0" r:id="rId5"/>
    <p:sldId id="263" r:id="rId6"/>
    <p:sldId id="264" r:id="rId7"/>
    <p:sldId id="265" r:id="rId8"/>
    <p:sldId id="266" r:id="rId9"/>
    <p:sldId id="267" r:id="rId10"/>
    <p:sldId id="259" r:id="rId11"/>
    <p:sldId id="261" r:id="rId12"/>
    <p:sldId id="268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6364981-8CA6-46BC-BA9E-2B723DC4E25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368044C-C1BE-49B2-B4F5-7CA2C329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64981-8CA6-46BC-BA9E-2B723DC4E25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8044C-C1BE-49B2-B4F5-7CA2C329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6364981-8CA6-46BC-BA9E-2B723DC4E25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68044C-C1BE-49B2-B4F5-7CA2C329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64981-8CA6-46BC-BA9E-2B723DC4E25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8044C-C1BE-49B2-B4F5-7CA2C329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364981-8CA6-46BC-BA9E-2B723DC4E25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368044C-C1BE-49B2-B4F5-7CA2C329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64981-8CA6-46BC-BA9E-2B723DC4E25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8044C-C1BE-49B2-B4F5-7CA2C329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64981-8CA6-46BC-BA9E-2B723DC4E25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8044C-C1BE-49B2-B4F5-7CA2C329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64981-8CA6-46BC-BA9E-2B723DC4E25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8044C-C1BE-49B2-B4F5-7CA2C329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364981-8CA6-46BC-BA9E-2B723DC4E25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8044C-C1BE-49B2-B4F5-7CA2C329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64981-8CA6-46BC-BA9E-2B723DC4E25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8044C-C1BE-49B2-B4F5-7CA2C329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64981-8CA6-46BC-BA9E-2B723DC4E25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8044C-C1BE-49B2-B4F5-7CA2C3296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6364981-8CA6-46BC-BA9E-2B723DC4E25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368044C-C1BE-49B2-B4F5-7CA2C329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96690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6000" dirty="0" smtClean="0"/>
              <a:t>«А ВОТ МЫ КАКИЕ»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575276" cy="1101248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Авторы:  </a:t>
            </a:r>
            <a:r>
              <a:rPr lang="ru-RU" sz="1400" dirty="0" err="1" smtClean="0"/>
              <a:t>Кирик</a:t>
            </a:r>
            <a:r>
              <a:rPr lang="ru-RU" sz="1400" dirty="0" smtClean="0"/>
              <a:t> Г.Ю. Детский сад №9 «Росиночка»</a:t>
            </a:r>
          </a:p>
          <a:p>
            <a:r>
              <a:rPr lang="ru-RU" sz="1400" dirty="0" err="1" smtClean="0"/>
              <a:t>Татунь</a:t>
            </a:r>
            <a:r>
              <a:rPr lang="ru-RU" sz="1400" dirty="0" smtClean="0"/>
              <a:t> О.П. Детский сад №9 «Росиночка»</a:t>
            </a:r>
          </a:p>
          <a:p>
            <a:r>
              <a:rPr lang="ru-RU" sz="1400" dirty="0" err="1" smtClean="0"/>
              <a:t>Панюта</a:t>
            </a:r>
            <a:r>
              <a:rPr lang="ru-RU" sz="1400" dirty="0" smtClean="0"/>
              <a:t> О.А. Детский сад №9 «Росиночка»</a:t>
            </a:r>
            <a:endParaRPr lang="ru-RU" sz="1400" dirty="0"/>
          </a:p>
        </p:txBody>
      </p:sp>
      <p:pic>
        <p:nvPicPr>
          <p:cNvPr id="1026" name="Picture 2" descr="H:\игры\0_5f12e_58edd98d_L.jp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285860"/>
            <a:ext cx="4429156" cy="5572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072206"/>
            <a:ext cx="3667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г.о.Спасск – Дальний</a:t>
            </a:r>
          </a:p>
          <a:p>
            <a:r>
              <a:rPr lang="ru-RU" dirty="0"/>
              <a:t> </a:t>
            </a:r>
            <a:r>
              <a:rPr lang="ru-RU" dirty="0" smtClean="0"/>
              <a:t>            2011г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5000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Выбор темы исследования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023965"/>
              </p:ext>
            </p:extLst>
          </p:nvPr>
        </p:nvGraphicFramePr>
        <p:xfrm>
          <a:off x="428598" y="500042"/>
          <a:ext cx="7358112" cy="643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0"/>
                <a:gridCol w="1643074"/>
                <a:gridCol w="1500198"/>
                <a:gridCol w="2857520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Группа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Вопрос для исследования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Гипотеза исследования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Задачи исследования</a:t>
                      </a:r>
                      <a:endParaRPr lang="ru-RU" sz="1400" dirty="0"/>
                    </a:p>
                  </a:txBody>
                  <a:tcPr/>
                </a:tc>
              </a:tr>
              <a:tr h="38709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Исследователи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 какое время года родилось больше детей в нашей группе?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Мы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 думаем, что в нашей группе больше всего детей родилось летом.</a:t>
                      </a:r>
                      <a:r>
                        <a:rPr lang="ru-RU" sz="1200" b="1" baseline="0" dirty="0" smtClean="0"/>
                        <a:t>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1 </a:t>
                      </a:r>
                      <a:r>
                        <a:rPr lang="ru-RU" sz="1100" b="1" baseline="0" dirty="0" smtClean="0"/>
                        <a:t>Попросить родителей рассказать о радостном событии - рождении ребёнка.</a:t>
                      </a:r>
                    </a:p>
                    <a:p>
                      <a:r>
                        <a:rPr lang="ru-RU" sz="1100" b="1" dirty="0" smtClean="0"/>
                        <a:t>2 Провести</a:t>
                      </a:r>
                      <a:r>
                        <a:rPr lang="ru-RU" sz="1100" b="1" baseline="0" dirty="0" smtClean="0"/>
                        <a:t> опрос в виде сюжетно-ролевой игры «Интервью».</a:t>
                      </a:r>
                    </a:p>
                    <a:p>
                      <a:r>
                        <a:rPr lang="ru-RU" sz="1100" b="1" baseline="0" dirty="0" smtClean="0"/>
                        <a:t>3 Выявить количество родившихся детей в определённое время года и заполнить таблицу.</a:t>
                      </a:r>
                    </a:p>
                    <a:p>
                      <a:r>
                        <a:rPr lang="ru-RU" sz="1100" b="1" baseline="0" dirty="0" smtClean="0"/>
                        <a:t>4 Создать коллективную работу, картину «А вот мы какие».</a:t>
                      </a:r>
                    </a:p>
                    <a:p>
                      <a:r>
                        <a:rPr lang="ru-RU" sz="1100" b="1" baseline="0" dirty="0" smtClean="0"/>
                        <a:t>5 Сделать вывод.</a:t>
                      </a:r>
                      <a:endParaRPr lang="ru-RU" sz="1100" b="1" dirty="0"/>
                    </a:p>
                  </a:txBody>
                  <a:tcPr/>
                </a:tc>
              </a:tr>
              <a:tr h="163736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Всезнайки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Чем больше всего любят заниматься дети в нашей группе?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Мы считаем,</a:t>
                      </a:r>
                      <a:r>
                        <a:rPr lang="ru-RU" sz="1200" b="1" baseline="0" dirty="0" smtClean="0"/>
                        <a:t> что дети из нашей группы больше всего любят подвижные игры.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baseline="0" dirty="0" smtClean="0"/>
                        <a:t>1 Понаблюдать и зафиксировать какие игры предпочитают дети в группе (что люблю я и что любят другие).</a:t>
                      </a:r>
                    </a:p>
                    <a:p>
                      <a:r>
                        <a:rPr lang="ru-RU" sz="1100" b="1" baseline="0" dirty="0" smtClean="0"/>
                        <a:t>2 Сравнить чем отличаются игры мальчиков от игр девочек.</a:t>
                      </a:r>
                    </a:p>
                    <a:p>
                      <a:r>
                        <a:rPr lang="ru-RU" sz="1100" b="1" baseline="0" dirty="0" smtClean="0"/>
                        <a:t>3 Заполнить таблицу предпочтений.</a:t>
                      </a:r>
                    </a:p>
                    <a:p>
                      <a:r>
                        <a:rPr lang="ru-RU" sz="1100" b="1" baseline="0" dirty="0" smtClean="0"/>
                        <a:t>4 Спросить у взрослых, какие игры они предпочитали в детстве и какие виды игр существуют.</a:t>
                      </a:r>
                    </a:p>
                    <a:p>
                      <a:r>
                        <a:rPr lang="ru-RU" sz="1100" b="1" baseline="0" dirty="0" smtClean="0"/>
                        <a:t>5 Сделать вывод.</a:t>
                      </a:r>
                    </a:p>
                    <a:p>
                      <a:endParaRPr lang="ru-RU" sz="1100" b="1" dirty="0"/>
                    </a:p>
                  </a:txBody>
                  <a:tcPr/>
                </a:tc>
              </a:tr>
              <a:tr h="199419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Радуга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Как цвета</a:t>
                      </a:r>
                      <a:r>
                        <a:rPr lang="ru-RU" sz="1400" b="1" baseline="0" dirty="0" smtClean="0"/>
                        <a:t> влияют на жизнь нашей группы?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Мы считаем, что красный цвет влияет на настроение и поведение детей в нашей группе.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1 Определить знания детей  о цвете.</a:t>
                      </a:r>
                    </a:p>
                    <a:p>
                      <a:r>
                        <a:rPr lang="ru-RU" sz="1100" b="1" dirty="0" smtClean="0"/>
                        <a:t>2 Сравнить какие цвета в одежде предпочитают девочки, а какие мальчики.</a:t>
                      </a:r>
                    </a:p>
                    <a:p>
                      <a:r>
                        <a:rPr lang="ru-RU" sz="1100" b="1" dirty="0" smtClean="0"/>
                        <a:t>3 Заполнить таблицу цветовых</a:t>
                      </a:r>
                      <a:r>
                        <a:rPr lang="ru-RU" sz="1100" b="1" baseline="0" dirty="0" smtClean="0"/>
                        <a:t> предпочтений.</a:t>
                      </a:r>
                    </a:p>
                    <a:p>
                      <a:r>
                        <a:rPr lang="ru-RU" sz="1100" b="1" baseline="0" dirty="0" smtClean="0"/>
                        <a:t>4 Провести эксперимент и сравнить, как влияет на детей красный  и черный цвета.</a:t>
                      </a:r>
                    </a:p>
                    <a:p>
                      <a:r>
                        <a:rPr lang="ru-RU" sz="1100" b="1" baseline="0" dirty="0" smtClean="0"/>
                        <a:t>5 Сделать вывод.</a:t>
                      </a:r>
                      <a:endParaRPr lang="ru-RU" sz="11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785927"/>
            <a:ext cx="6255488" cy="23979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Презентация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785795"/>
            <a:ext cx="6255488" cy="107157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Представление результатов: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:\игры\min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14686"/>
            <a:ext cx="5686440" cy="364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pPr algn="ctr"/>
            <a:r>
              <a:rPr lang="ru-RU" dirty="0" smtClean="0"/>
              <a:t>Как будем работать?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35785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900" b="1" dirty="0" smtClean="0">
                <a:solidFill>
                  <a:srgbClr val="7030A0"/>
                </a:solidFill>
              </a:rPr>
              <a:t>План исследования:</a:t>
            </a: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Попросим взрослых рассказать детям о дне рождения ребенка с целью выявления количества родившихся детей в определенное время года.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2Выявим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знания детей с помощью опроса посредством участия в с/р игре «Интервью»</a:t>
            </a: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3 Заполним таблицу.</a:t>
            </a: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4 Рассмотреть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себя в зеркале и нарисовать свой портрет карандашами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5 Совместно создадим коллективную работу «А вот мы какие»</a:t>
            </a: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6 Сделаем вывод.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1 Проведем наблюдения и зафиксируем результаты в таблицу с помощью картинок.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2 Сравним чем отличаются игры мальчиков от игр девочек.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3 Заполним таблицу предпочтений.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4 Попросим взрослых рассказать нам побольше о играх которые они играли в детстве, сравним.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5 Сделаем вывод.</a:t>
            </a:r>
          </a:p>
          <a:p>
            <a:r>
              <a:rPr lang="ru-RU" sz="1500" b="1" dirty="0" smtClean="0">
                <a:solidFill>
                  <a:srgbClr val="00B050"/>
                </a:solidFill>
              </a:rPr>
              <a:t>1 Выявим начальные знания детей о цвете.</a:t>
            </a:r>
          </a:p>
          <a:p>
            <a:r>
              <a:rPr lang="ru-RU" sz="1500" b="1" dirty="0" smtClean="0">
                <a:solidFill>
                  <a:srgbClr val="00B050"/>
                </a:solidFill>
              </a:rPr>
              <a:t>2 Сравним цветовые предпочтения мальчиков и девочек.</a:t>
            </a:r>
          </a:p>
          <a:p>
            <a:r>
              <a:rPr lang="ru-RU" sz="1500" b="1" dirty="0" smtClean="0">
                <a:solidFill>
                  <a:srgbClr val="00B050"/>
                </a:solidFill>
              </a:rPr>
              <a:t>3 Заполним таблицу цветовых предпочтений.</a:t>
            </a:r>
          </a:p>
          <a:p>
            <a:r>
              <a:rPr lang="ru-RU" sz="1500" b="1" dirty="0" smtClean="0">
                <a:solidFill>
                  <a:srgbClr val="00B050"/>
                </a:solidFill>
              </a:rPr>
              <a:t>4 Проведем эксперимент и сравним как влияет цвет на поведение и настроение детей в группе.</a:t>
            </a:r>
          </a:p>
          <a:p>
            <a:r>
              <a:rPr lang="ru-RU" sz="1500" b="1" dirty="0" smtClean="0">
                <a:solidFill>
                  <a:srgbClr val="00B050"/>
                </a:solidFill>
              </a:rPr>
              <a:t>5 Сделаем вывод.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Успехов в работе!</a:t>
            </a:r>
            <a:endParaRPr lang="ru-RU" sz="4800" dirty="0"/>
          </a:p>
        </p:txBody>
      </p:sp>
      <p:pic>
        <p:nvPicPr>
          <p:cNvPr id="3074" name="Picture 2" descr="H:\игры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7043767" cy="5383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428604"/>
            <a:ext cx="3817470" cy="214314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Основополагающий вопрос: Какие мы все разные?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4500570"/>
            <a:ext cx="3469182" cy="928694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8000" b="1" dirty="0" smtClean="0">
                <a:solidFill>
                  <a:srgbClr val="002060"/>
                </a:solidFill>
              </a:rPr>
              <a:t>«В этом мире мы все единственные и неповторимые…»</a:t>
            </a:r>
          </a:p>
          <a:p>
            <a:pPr algn="r"/>
            <a:r>
              <a:rPr lang="ru-RU" sz="8000" b="1" dirty="0" smtClean="0">
                <a:solidFill>
                  <a:srgbClr val="002060"/>
                </a:solidFill>
              </a:rPr>
              <a:t>(Бэкон)</a:t>
            </a:r>
            <a:r>
              <a:rPr lang="ru-RU" sz="1500" b="1" dirty="0" smtClean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2051" name="Picture 3" descr="H:\игры\21_w300_h247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833" r="8833"/>
          <a:stretch>
            <a:fillRect/>
          </a:stretch>
        </p:blipFill>
        <p:spPr bwMode="auto">
          <a:xfrm>
            <a:off x="642938" y="1071563"/>
            <a:ext cx="4286252" cy="4143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5967434"/>
          </a:xfrm>
        </p:spPr>
        <p:txBody>
          <a:bodyPr/>
          <a:lstStyle/>
          <a:p>
            <a:pPr algn="l"/>
            <a:r>
              <a:rPr lang="ru-RU" sz="2000" dirty="0" smtClean="0"/>
              <a:t>Выявить знания детей по первому вопросу исследования: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solidFill>
                  <a:schemeClr val="bg1"/>
                </a:solidFill>
              </a:rPr>
              <a:t>в какое время года родилось больше детей в нашей группе?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/>
              <a:t>1 вы знаете дату своего рождения? </a:t>
            </a:r>
            <a:r>
              <a:rPr lang="ru-RU" sz="1800" dirty="0" smtClean="0">
                <a:solidFill>
                  <a:srgbClr val="002060"/>
                </a:solidFill>
              </a:rPr>
              <a:t>(</a:t>
            </a:r>
            <a:r>
              <a:rPr lang="ru-RU" sz="1800" dirty="0" err="1" smtClean="0">
                <a:solidFill>
                  <a:schemeClr val="bg1"/>
                </a:solidFill>
              </a:rPr>
              <a:t>да,знаю</a:t>
            </a:r>
            <a:r>
              <a:rPr lang="ru-RU" sz="1800" dirty="0" smtClean="0">
                <a:solidFill>
                  <a:schemeClr val="bg1"/>
                </a:solidFill>
              </a:rPr>
              <a:t>; нет я не помню; я родился зимой и </a:t>
            </a:r>
            <a:r>
              <a:rPr lang="ru-RU" sz="1800" dirty="0" err="1" smtClean="0">
                <a:solidFill>
                  <a:schemeClr val="bg1"/>
                </a:solidFill>
              </a:rPr>
              <a:t>т.д</a:t>
            </a:r>
            <a:r>
              <a:rPr lang="ru-RU" sz="1800" dirty="0" smtClean="0">
                <a:solidFill>
                  <a:schemeClr val="bg1"/>
                </a:solidFill>
              </a:rPr>
              <a:t>)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/>
              <a:t>2 Опишите особенности времени года, когда вы родились</a:t>
            </a:r>
            <a:r>
              <a:rPr lang="ru-RU" sz="1800" dirty="0" smtClean="0">
                <a:solidFill>
                  <a:schemeClr val="bg1"/>
                </a:solidFill>
              </a:rPr>
              <a:t>.(когда мы празднуем мое день рождения  на улице уже вся природа одета в жёлтый наряд)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/>
              <a:t>3 как вы думаете в какое время года в нашей группе больше всего детей родилось?  </a:t>
            </a:r>
            <a:r>
              <a:rPr lang="ru-RU" sz="1800" dirty="0" smtClean="0">
                <a:solidFill>
                  <a:srgbClr val="002060"/>
                </a:solidFill>
              </a:rPr>
              <a:t>(Зимой, летом, весной, осенью)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4 какие праздники празднуют в то время года, когда вы родились? </a:t>
            </a:r>
            <a:r>
              <a:rPr lang="ru-RU" sz="1800" dirty="0" smtClean="0">
                <a:solidFill>
                  <a:srgbClr val="002060"/>
                </a:solidFill>
              </a:rPr>
              <a:t>(не знаю, новый год и т.п.)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 Могут ли родится в одно и тоже время несколько человек? </a:t>
            </a:r>
            <a:r>
              <a:rPr lang="ru-RU" sz="1800" dirty="0" smtClean="0">
                <a:solidFill>
                  <a:srgbClr val="002060"/>
                </a:solidFill>
              </a:rPr>
              <a:t>(Нет, да)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143248"/>
            <a:ext cx="2214546" cy="14978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:\игры\6648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14818"/>
            <a:ext cx="2714612" cy="2643182"/>
          </a:xfrm>
          <a:prstGeom prst="rect">
            <a:avLst/>
          </a:prstGeom>
          <a:noFill/>
        </p:spPr>
      </p:pic>
      <p:pic>
        <p:nvPicPr>
          <p:cNvPr id="2051" name="Picture 3" descr="H:\игры\50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14612" cy="2143116"/>
          </a:xfrm>
          <a:prstGeom prst="rect">
            <a:avLst/>
          </a:prstGeom>
          <a:noFill/>
        </p:spPr>
      </p:pic>
      <p:pic>
        <p:nvPicPr>
          <p:cNvPr id="2053" name="Picture 5" descr="H:\игры\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0240"/>
            <a:ext cx="271461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6324600"/>
          </a:xfrm>
        </p:spPr>
        <p:txBody>
          <a:bodyPr/>
          <a:lstStyle/>
          <a:p>
            <a:pPr algn="l"/>
            <a:r>
              <a:rPr lang="ru-RU" sz="1800" dirty="0" smtClean="0"/>
              <a:t>Выявить знания детей</a:t>
            </a:r>
            <a:br>
              <a:rPr lang="ru-RU" sz="1800" dirty="0" smtClean="0"/>
            </a:br>
            <a:r>
              <a:rPr lang="ru-RU" sz="1800" dirty="0" smtClean="0"/>
              <a:t>По второму вопросу исследования: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Чем больше всего любят заниматься дети в нашей группе?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1600" dirty="0" smtClean="0"/>
              <a:t>1Чем вы занимаетесь в свободное время?  </a:t>
            </a:r>
            <a:r>
              <a:rPr lang="ru-RU" sz="1600" dirty="0" smtClean="0">
                <a:solidFill>
                  <a:srgbClr val="002060"/>
                </a:solidFill>
              </a:rPr>
              <a:t>(играем, рисуем, играю на компьютере, смотрю телевизор, играю во дворе с друзьями, помогаем)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 А вы знаете, какие виды игр бывают? </a:t>
            </a:r>
            <a:r>
              <a:rPr lang="ru-RU" sz="1600" dirty="0" smtClean="0">
                <a:solidFill>
                  <a:srgbClr val="002060"/>
                </a:solidFill>
              </a:rPr>
              <a:t>(да, нет, игры с мячом, игры с ….)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3 А в какие игры вы любите играть</a:t>
            </a:r>
            <a:r>
              <a:rPr lang="ru-RU" sz="2000" dirty="0" smtClean="0"/>
              <a:t>? </a:t>
            </a:r>
            <a:r>
              <a:rPr lang="ru-RU" sz="1600" dirty="0" smtClean="0">
                <a:solidFill>
                  <a:srgbClr val="002060"/>
                </a:solidFill>
              </a:rPr>
              <a:t>(я люблю игры с бегом, «догонялки», игры в игровом уголке с куклами, </a:t>
            </a:r>
            <a:r>
              <a:rPr lang="ru-RU" sz="1600" dirty="0" err="1" smtClean="0">
                <a:solidFill>
                  <a:srgbClr val="002060"/>
                </a:solidFill>
              </a:rPr>
              <a:t>пазлы</a:t>
            </a:r>
            <a:r>
              <a:rPr lang="ru-RU" sz="1600" dirty="0" smtClean="0">
                <a:solidFill>
                  <a:srgbClr val="002060"/>
                </a:solidFill>
              </a:rPr>
              <a:t>  и </a:t>
            </a:r>
            <a:r>
              <a:rPr lang="ru-RU" sz="1600" dirty="0" err="1" smtClean="0">
                <a:solidFill>
                  <a:srgbClr val="002060"/>
                </a:solidFill>
              </a:rPr>
              <a:t>тд</a:t>
            </a:r>
            <a:r>
              <a:rPr lang="ru-RU" sz="1600" dirty="0" smtClean="0">
                <a:solidFill>
                  <a:srgbClr val="002060"/>
                </a:solidFill>
              </a:rPr>
              <a:t>.)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 Существуют ли отличия от игрушек девочек и игрушек мальчиков? </a:t>
            </a:r>
            <a:r>
              <a:rPr lang="ru-RU" sz="1600" dirty="0" smtClean="0">
                <a:solidFill>
                  <a:srgbClr val="002060"/>
                </a:solidFill>
              </a:rPr>
              <a:t>(да девочки любят кукол, мальчики машинки и пистолеты)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 может девочка играть пистолетами, машинками и наоборот мальчик куклой? Объясни почему ты так думаешь? </a:t>
            </a:r>
            <a:r>
              <a:rPr lang="ru-RU" sz="1600" dirty="0" smtClean="0">
                <a:solidFill>
                  <a:srgbClr val="002060"/>
                </a:solidFill>
              </a:rPr>
              <a:t>(следуют умозаключения детей)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6 Для чего нам нужны игры? </a:t>
            </a:r>
            <a:r>
              <a:rPr lang="ru-RU" sz="1600" dirty="0" smtClean="0">
                <a:solidFill>
                  <a:srgbClr val="002060"/>
                </a:solidFill>
              </a:rPr>
              <a:t>( чтобы быть здоровыми, чтобы веселиться)</a:t>
            </a: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0" y="5072074"/>
            <a:ext cx="2643174" cy="178592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3" name="Picture 5" descr="H:\игры\a040cae65dd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3357553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500042"/>
            <a:ext cx="5105400" cy="5572164"/>
          </a:xfrm>
        </p:spPr>
        <p:txBody>
          <a:bodyPr/>
          <a:lstStyle/>
          <a:p>
            <a:pPr algn="l"/>
            <a:r>
              <a:rPr lang="ru-RU" sz="2000" dirty="0" smtClean="0"/>
              <a:t>Выявить знания по третьему вопросу исследования :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как цвета влияют на жизнь нашей группы?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/>
              <a:t>1какие цвета вы знаете? </a:t>
            </a:r>
            <a:r>
              <a:rPr lang="ru-RU" sz="1800" dirty="0" smtClean="0">
                <a:solidFill>
                  <a:srgbClr val="002060"/>
                </a:solidFill>
              </a:rPr>
              <a:t>(синий, красный и </a:t>
            </a:r>
            <a:r>
              <a:rPr lang="ru-RU" sz="1800" dirty="0" err="1" smtClean="0">
                <a:solidFill>
                  <a:srgbClr val="002060"/>
                </a:solidFill>
              </a:rPr>
              <a:t>т.д</a:t>
            </a:r>
            <a:r>
              <a:rPr lang="ru-RU" sz="1800" dirty="0" smtClean="0">
                <a:solidFill>
                  <a:srgbClr val="002060"/>
                </a:solidFill>
              </a:rPr>
              <a:t>)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1800" dirty="0" smtClean="0"/>
              <a:t>2 какие цвета относят к тёплым? </a:t>
            </a:r>
            <a:r>
              <a:rPr lang="ru-RU" sz="1800" dirty="0" smtClean="0">
                <a:solidFill>
                  <a:srgbClr val="002060"/>
                </a:solidFill>
              </a:rPr>
              <a:t>(</a:t>
            </a:r>
            <a:r>
              <a:rPr lang="ru-RU" sz="1800" dirty="0" err="1" smtClean="0">
                <a:solidFill>
                  <a:srgbClr val="002060"/>
                </a:solidFill>
              </a:rPr>
              <a:t>розовый</a:t>
            </a:r>
            <a:r>
              <a:rPr lang="ru-RU" sz="1800" dirty="0" smtClean="0">
                <a:solidFill>
                  <a:srgbClr val="002060"/>
                </a:solidFill>
              </a:rPr>
              <a:t>, оранжевый и </a:t>
            </a:r>
            <a:r>
              <a:rPr lang="ru-RU" sz="1800" dirty="0" err="1" smtClean="0">
                <a:solidFill>
                  <a:srgbClr val="002060"/>
                </a:solidFill>
              </a:rPr>
              <a:t>т.п</a:t>
            </a:r>
            <a:r>
              <a:rPr lang="ru-RU" sz="1800" dirty="0" smtClean="0">
                <a:solidFill>
                  <a:srgbClr val="002060"/>
                </a:solidFill>
              </a:rPr>
              <a:t>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3 какие цвета относят к холодным? </a:t>
            </a:r>
            <a:r>
              <a:rPr lang="ru-RU" sz="1800" dirty="0" smtClean="0">
                <a:solidFill>
                  <a:srgbClr val="002060"/>
                </a:solidFill>
              </a:rPr>
              <a:t>(</a:t>
            </a:r>
            <a:r>
              <a:rPr lang="ru-RU" sz="1800" dirty="0" err="1" smtClean="0">
                <a:solidFill>
                  <a:srgbClr val="002060"/>
                </a:solidFill>
              </a:rPr>
              <a:t>голубой</a:t>
            </a:r>
            <a:r>
              <a:rPr lang="ru-RU" sz="1800" dirty="0" smtClean="0">
                <a:solidFill>
                  <a:srgbClr val="002060"/>
                </a:solidFill>
              </a:rPr>
              <a:t> и </a:t>
            </a:r>
            <a:r>
              <a:rPr lang="ru-RU" sz="1800" dirty="0" err="1" smtClean="0">
                <a:solidFill>
                  <a:srgbClr val="002060"/>
                </a:solidFill>
              </a:rPr>
              <a:t>т.д</a:t>
            </a:r>
            <a:r>
              <a:rPr lang="ru-RU" sz="1800" dirty="0" smtClean="0">
                <a:solidFill>
                  <a:srgbClr val="002060"/>
                </a:solidFill>
              </a:rPr>
              <a:t>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4 вещи какого цвета предпочитают девочки и мальчики? </a:t>
            </a:r>
            <a:r>
              <a:rPr lang="ru-RU" sz="1800" dirty="0" smtClean="0">
                <a:solidFill>
                  <a:srgbClr val="002060"/>
                </a:solidFill>
              </a:rPr>
              <a:t>(девочки любят </a:t>
            </a:r>
            <a:r>
              <a:rPr lang="ru-RU" sz="1800" dirty="0" err="1" smtClean="0">
                <a:solidFill>
                  <a:srgbClr val="002060"/>
                </a:solidFill>
              </a:rPr>
              <a:t>розовый</a:t>
            </a:r>
            <a:r>
              <a:rPr lang="ru-RU" sz="1800" dirty="0" smtClean="0">
                <a:solidFill>
                  <a:srgbClr val="002060"/>
                </a:solidFill>
              </a:rPr>
              <a:t>, красный, жёлтый и </a:t>
            </a:r>
            <a:r>
              <a:rPr lang="ru-RU" sz="1800" dirty="0" err="1" smtClean="0">
                <a:solidFill>
                  <a:srgbClr val="002060"/>
                </a:solidFill>
              </a:rPr>
              <a:t>т.д</a:t>
            </a:r>
            <a:r>
              <a:rPr lang="ru-RU" sz="1800" dirty="0" smtClean="0">
                <a:solidFill>
                  <a:srgbClr val="002060"/>
                </a:solidFill>
              </a:rPr>
              <a:t>; мальчики любят коричневый, синий, </a:t>
            </a:r>
            <a:r>
              <a:rPr lang="ru-RU" sz="1800" dirty="0" err="1" smtClean="0">
                <a:solidFill>
                  <a:srgbClr val="002060"/>
                </a:solidFill>
              </a:rPr>
              <a:t>голубой</a:t>
            </a:r>
            <a:r>
              <a:rPr lang="ru-RU" sz="1800" dirty="0" smtClean="0">
                <a:solidFill>
                  <a:srgbClr val="002060"/>
                </a:solidFill>
              </a:rPr>
              <a:t> и </a:t>
            </a:r>
            <a:r>
              <a:rPr lang="ru-RU" sz="1800" dirty="0" err="1" smtClean="0">
                <a:solidFill>
                  <a:srgbClr val="002060"/>
                </a:solidFill>
              </a:rPr>
              <a:t>т.д</a:t>
            </a:r>
            <a:r>
              <a:rPr lang="ru-RU" sz="1800" dirty="0" smtClean="0">
                <a:solidFill>
                  <a:srgbClr val="002060"/>
                </a:solidFill>
              </a:rPr>
              <a:t>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5 как вы думаете влияет ли выбор цвета на настроение и поведение детей в группе? Почему вы так думаете? </a:t>
            </a:r>
            <a:r>
              <a:rPr lang="ru-RU" sz="1800" dirty="0" smtClean="0">
                <a:solidFill>
                  <a:srgbClr val="002060"/>
                </a:solidFill>
              </a:rPr>
              <a:t>(да, нет; далее следуют умозаключения детей)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571744"/>
            <a:ext cx="1714512" cy="785818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027" name="Picture 3" descr="H:\игры\472926-8598c76035c584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2714612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230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Интересные факты для пополнения знаний детей о временах года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3520440" cy="452596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Рассказать детям о днях рождения известных личностей.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Познакомить с восточным гороскопом и его особенностями.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Познакомить со знаками зодиака.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5" name="Picture 3" descr="H:\игры\chinese-zodiac-wheel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78300" y="2112704"/>
            <a:ext cx="3521075" cy="3500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Интересные факты об играх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 flipV="1">
            <a:off x="5143504" y="4071942"/>
            <a:ext cx="35719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86380" y="1857364"/>
            <a:ext cx="2412868" cy="2786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460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Познакомить детей с особенностями игр в Спарте и Олимпии(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возникно-вение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Спартакиады и Олимпиады).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Особенности подвижных игр на Руси.</a:t>
            </a:r>
          </a:p>
        </p:txBody>
      </p:sp>
      <p:pic>
        <p:nvPicPr>
          <p:cNvPr id="4098" name="Picture 2" descr="H:\игры\149278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4836" y="1714488"/>
            <a:ext cx="3371873" cy="3197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Интересные факты о цвете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29256" y="3357562"/>
            <a:ext cx="1214446" cy="15001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786446" y="3571876"/>
            <a:ext cx="1214446" cy="1071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57224" y="2000240"/>
            <a:ext cx="3520440" cy="41148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Познакомить детей с праздничными  цветами различных стран (Индия, Япония, Россия и др.)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Рассказать о возникновении цветовой гаммы на флаге России.</a:t>
            </a:r>
          </a:p>
          <a:p>
            <a:endParaRPr lang="ru-RU" dirty="0"/>
          </a:p>
        </p:txBody>
      </p:sp>
      <p:pic>
        <p:nvPicPr>
          <p:cNvPr id="5122" name="Picture 2" descr="H:\игры\220685_130634209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714488"/>
            <a:ext cx="309433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Положительные и отрицательные стороны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800" dirty="0" smtClean="0"/>
              <a:t>«+»</a:t>
            </a:r>
          </a:p>
          <a:p>
            <a:pPr>
              <a:buNone/>
            </a:pPr>
            <a:r>
              <a:rPr lang="ru-RU" sz="2000" dirty="0" smtClean="0"/>
              <a:t>-Дети будут знать дату рождения по традиционному и восточному календарю и свой знак зодиака. День своего рождения ждут с нетерпеньем, как большой праздник.</a:t>
            </a:r>
          </a:p>
          <a:p>
            <a:pPr>
              <a:buNone/>
            </a:pPr>
            <a:r>
              <a:rPr lang="ru-RU" sz="2000" dirty="0" smtClean="0"/>
              <a:t> -Подвижные игры интересны, увлекательны, повышают активность ребёнка в движении.</a:t>
            </a:r>
          </a:p>
          <a:p>
            <a:pPr>
              <a:buNone/>
            </a:pPr>
            <a:r>
              <a:rPr lang="ru-RU" sz="2000" dirty="0" smtClean="0"/>
              <a:t>-Правильный выбор цвета несет хорошее настроение, ребенок чувствует себя адекватно.</a:t>
            </a:r>
          </a:p>
          <a:p>
            <a:pPr algn="ctr">
              <a:buNone/>
            </a:pP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40056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800" dirty="0" smtClean="0"/>
              <a:t>«-»</a:t>
            </a:r>
          </a:p>
          <a:p>
            <a:pPr>
              <a:buNone/>
            </a:pPr>
            <a:r>
              <a:rPr lang="ru-RU" sz="2000" dirty="0" smtClean="0"/>
              <a:t>-Не все дети любят время года в которое они родились и мечтают о другом.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-Долго играть нельзя, дети быстро утомляются.</a:t>
            </a:r>
          </a:p>
          <a:p>
            <a:pPr algn="ctr"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-Слишком яркие цвета действуют как раздражитель, а темные угнетают детей.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610</TotalTime>
  <Words>666</Words>
  <Application>Microsoft Office PowerPoint</Application>
  <PresentationFormat>Экран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«А ВОТ МЫ КАКИЕ»</vt:lpstr>
      <vt:lpstr>Основополагающий вопрос: Какие мы все разные?</vt:lpstr>
      <vt:lpstr>Выявить знания детей по первому вопросу исследования: в какое время года родилось больше детей в нашей группе? 1 вы знаете дату своего рождения? (да,знаю; нет я не помню; я родился зимой и т.д) 2 Опишите особенности времени года, когда вы родились.(когда мы празднуем мое день рождения  на улице уже вся природа одета в жёлтый наряд) 3 как вы думаете в какое время года в нашей группе больше всего детей родилось?  (Зимой, летом, весной, осенью) 4 какие праздники празднуют в то время года, когда вы родились? (не знаю, новый год и т.п.) 5 Могут ли родится в одно и тоже время несколько человек? (Нет, да)</vt:lpstr>
      <vt:lpstr>Выявить знания детей По второму вопросу исследования: Чем больше всего любят заниматься дети в нашей группе?  1Чем вы занимаетесь в свободное время?  (играем, рисуем, играю на компьютере, смотрю телевизор, играю во дворе с друзьями, помогаем) 2 А вы знаете, какие виды игр бывают? (да, нет, игры с мячом, игры с ….) 3 А в какие игры вы любите играть? (я люблю игры с бегом, «догонялки», игры в игровом уголке с куклами, пазлы  и тд.) 4 Существуют ли отличия от игрушек девочек и игрушек мальчиков? (да девочки любят кукол, мальчики машинки и пистолеты) 5 А может девочка играть пистолетами, машинками и наоборот мальчик куклой? Объясни почему ты так думаешь? (следуют умозаключения детей) 6 Для чего нам нужны игры? ( чтобы быть здоровыми, чтобы веселиться)   </vt:lpstr>
      <vt:lpstr>Выявить знания по третьему вопросу исследования :  как цвета влияют на жизнь нашей группы? 1какие цвета вы знаете? (синий, красный и т.д) 2 какие цвета относят к тёплым? (розовый, оранжевый и т.п) 3 какие цвета относят к холодным? (голубой и т.д) 4 вещи какого цвета предпочитают девочки и мальчики? (девочки любят розовый, красный, жёлтый и т.д; мальчики любят коричневый, синий, голубой и т.д) 5 как вы думаете влияет ли выбор цвета на настроение и поведение детей в группе? Почему вы так думаете? (да, нет; далее следуют умозаключения детей) </vt:lpstr>
      <vt:lpstr>Интересные факты для пополнения знаний детей о временах года</vt:lpstr>
      <vt:lpstr>Интересные факты об играх</vt:lpstr>
      <vt:lpstr>Интересные факты о цвете</vt:lpstr>
      <vt:lpstr>Положительные и отрицательные стороны</vt:lpstr>
      <vt:lpstr>Выбор темы исследования</vt:lpstr>
      <vt:lpstr> Презентация</vt:lpstr>
      <vt:lpstr>Как будем работать?</vt:lpstr>
      <vt:lpstr>Успехов в работе!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 ВОТ МЫ КАКИЕ»</dc:title>
  <dc:creator>Admin</dc:creator>
  <cp:lastModifiedBy>Владелец</cp:lastModifiedBy>
  <cp:revision>49</cp:revision>
  <dcterms:created xsi:type="dcterms:W3CDTF">2011-09-24T10:12:24Z</dcterms:created>
  <dcterms:modified xsi:type="dcterms:W3CDTF">2011-10-07T05:28:55Z</dcterms:modified>
</cp:coreProperties>
</file>