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1" r:id="rId5"/>
    <p:sldId id="269" r:id="rId6"/>
    <p:sldId id="271" r:id="rId7"/>
    <p:sldId id="270" r:id="rId8"/>
    <p:sldId id="266" r:id="rId9"/>
    <p:sldId id="263" r:id="rId10"/>
    <p:sldId id="260" r:id="rId11"/>
    <p:sldId id="268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06A4"/>
    <a:srgbClr val="035924"/>
    <a:srgbClr val="09EF6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2" autoAdjust="0"/>
    <p:restoredTop sz="94660"/>
  </p:normalViewPr>
  <p:slideViewPr>
    <p:cSldViewPr>
      <p:cViewPr varScale="1">
        <p:scale>
          <a:sx n="64" d="100"/>
          <a:sy n="64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68C6-078A-4E5D-BDA7-6843A7B69AF6}" type="datetimeFigureOut">
              <a:rPr lang="ru-RU" smtClean="0"/>
              <a:pPr/>
              <a:t>29.09.2011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EF4A-B88B-4658-823B-536E995B9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68C6-078A-4E5D-BDA7-6843A7B69AF6}" type="datetimeFigureOut">
              <a:rPr lang="ru-RU" smtClean="0"/>
              <a:pPr/>
              <a:t>29.09.2011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EF4A-B88B-4658-823B-536E995B9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68C6-078A-4E5D-BDA7-6843A7B69AF6}" type="datetimeFigureOut">
              <a:rPr lang="ru-RU" smtClean="0"/>
              <a:pPr/>
              <a:t>29.09.2011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EF4A-B88B-4658-823B-536E995B9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68C6-078A-4E5D-BDA7-6843A7B69AF6}" type="datetimeFigureOut">
              <a:rPr lang="ru-RU" smtClean="0"/>
              <a:pPr/>
              <a:t>29.09.2011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EF4A-B88B-4658-823B-536E995B9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68C6-078A-4E5D-BDA7-6843A7B69AF6}" type="datetimeFigureOut">
              <a:rPr lang="ru-RU" smtClean="0"/>
              <a:pPr/>
              <a:t>29.09.2011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EF4A-B88B-4658-823B-536E995B9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68C6-078A-4E5D-BDA7-6843A7B69AF6}" type="datetimeFigureOut">
              <a:rPr lang="ru-RU" smtClean="0"/>
              <a:pPr/>
              <a:t>29.09.2011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EF4A-B88B-4658-823B-536E995B96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68C6-078A-4E5D-BDA7-6843A7B69AF6}" type="datetimeFigureOut">
              <a:rPr lang="ru-RU" smtClean="0"/>
              <a:pPr/>
              <a:t>29.09.2011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EF4A-B88B-4658-823B-536E995B9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68C6-078A-4E5D-BDA7-6843A7B69AF6}" type="datetimeFigureOut">
              <a:rPr lang="ru-RU" smtClean="0"/>
              <a:pPr/>
              <a:t>29.09.2011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EF4A-B88B-4658-823B-536E995B9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68C6-078A-4E5D-BDA7-6843A7B69AF6}" type="datetimeFigureOut">
              <a:rPr lang="ru-RU" smtClean="0"/>
              <a:pPr/>
              <a:t>29.09.2011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EF4A-B88B-4658-823B-536E995B9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68C6-078A-4E5D-BDA7-6843A7B69AF6}" type="datetimeFigureOut">
              <a:rPr lang="ru-RU" smtClean="0"/>
              <a:pPr/>
              <a:t>29.09.2011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0AEF4A-B88B-4658-823B-536E995B9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68C6-078A-4E5D-BDA7-6843A7B69AF6}" type="datetimeFigureOut">
              <a:rPr lang="ru-RU" smtClean="0"/>
              <a:pPr/>
              <a:t>29.09.2011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EF4A-B88B-4658-823B-536E995B9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8AB68C6-078A-4E5D-BDA7-6843A7B69AF6}" type="datetimeFigureOut">
              <a:rPr lang="ru-RU" smtClean="0"/>
              <a:pPr/>
              <a:t>29.09.2011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890AEF4A-B88B-4658-823B-536E995B9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wedge/>
  </p:transition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0040" y="446807"/>
            <a:ext cx="7772400" cy="893961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Муниципальное дошкольное образовательное учреждение общеразвивающего вида детский сад №9 «Росиночка»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endParaRPr lang="ru-RU" sz="1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0888" y="5142819"/>
            <a:ext cx="6400800" cy="1752600"/>
          </a:xfrm>
        </p:spPr>
        <p:txBody>
          <a:bodyPr>
            <a:normAutofit lnSpcReduction="10000"/>
          </a:bodyPr>
          <a:lstStyle/>
          <a:p>
            <a:endParaRPr lang="ru-RU" sz="1800" b="1" dirty="0" smtClean="0"/>
          </a:p>
          <a:p>
            <a:endParaRPr lang="ru-RU" sz="1800" b="1" dirty="0"/>
          </a:p>
          <a:p>
            <a:endParaRPr lang="ru-RU" sz="1800" b="1" dirty="0" smtClean="0"/>
          </a:p>
          <a:p>
            <a:r>
              <a:rPr lang="ru-RU" sz="1800" b="1" dirty="0" smtClean="0"/>
              <a:t>              г.о. Спасск-Дальний</a:t>
            </a:r>
          </a:p>
          <a:p>
            <a:pPr algn="ctr"/>
            <a:r>
              <a:rPr lang="ru-RU" sz="1800" b="1" dirty="0" smtClean="0"/>
              <a:t>2011</a:t>
            </a:r>
            <a:endParaRPr lang="ru-RU" sz="1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130791"/>
            <a:ext cx="4283152" cy="28883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41" y="1124744"/>
            <a:ext cx="881968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Тема: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«А вот мы какие!»</a:t>
            </a:r>
            <a:endParaRPr lang="ru-RU" sz="54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16216" y="3429000"/>
            <a:ext cx="23430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/>
              <a:t>Автор:</a:t>
            </a:r>
            <a:r>
              <a:rPr lang="ru-RU" dirty="0"/>
              <a:t> </a:t>
            </a:r>
            <a:r>
              <a:rPr lang="ru-RU" dirty="0" err="1"/>
              <a:t>Блащук</a:t>
            </a:r>
            <a:r>
              <a:rPr lang="ru-RU" dirty="0"/>
              <a:t> Богдан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46554" y="3962360"/>
            <a:ext cx="25126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/>
              <a:t>Руководитель: </a:t>
            </a:r>
            <a:endParaRPr lang="ru-RU" b="1" u="sng" dirty="0" smtClean="0"/>
          </a:p>
          <a:p>
            <a:r>
              <a:rPr lang="ru-RU" dirty="0" err="1" smtClean="0"/>
              <a:t>Кирик</a:t>
            </a:r>
            <a:r>
              <a:rPr lang="ru-RU" dirty="0" smtClean="0"/>
              <a:t> </a:t>
            </a:r>
            <a:r>
              <a:rPr lang="ru-RU" dirty="0"/>
              <a:t>Галина Юрьевна</a:t>
            </a:r>
          </a:p>
        </p:txBody>
      </p:sp>
    </p:spTree>
    <p:extLst>
      <p:ext uri="{BB962C8B-B14F-4D97-AF65-F5344CB8AC3E}">
        <p14:creationId xmlns="" xmlns:p14="http://schemas.microsoft.com/office/powerpoint/2010/main" val="200309971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i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«А вот мы какие!»</a:t>
            </a:r>
            <a:br>
              <a:rPr lang="ru-RU" sz="3200" b="1" i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14" name="Рисунок 13" descr="DSCN07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0688"/>
            <a:ext cx="9144000" cy="62373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320036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N07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1357298"/>
            <a:ext cx="4286248" cy="43577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2829" y="251705"/>
            <a:ext cx="5387500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Мне очень понравилось работать над проектом,</a:t>
            </a:r>
          </a:p>
          <a:p>
            <a:r>
              <a:rPr lang="ru-RU" b="1" dirty="0" smtClean="0"/>
              <a:t>и мы с друзьями из группы сочинили стихотворение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Сначала всё считали мы: </a:t>
            </a:r>
          </a:p>
          <a:p>
            <a:r>
              <a:rPr lang="ru-RU" dirty="0" smtClean="0"/>
              <a:t>-Сколько в группе нас всего?</a:t>
            </a:r>
          </a:p>
          <a:p>
            <a:r>
              <a:rPr lang="ru-RU" dirty="0" smtClean="0"/>
              <a:t>Девчонок и мальчишек.</a:t>
            </a:r>
          </a:p>
          <a:p>
            <a:r>
              <a:rPr lang="ru-RU" dirty="0" smtClean="0"/>
              <a:t>-Когда родились мы, когда?</a:t>
            </a:r>
          </a:p>
          <a:p>
            <a:r>
              <a:rPr lang="ru-RU" dirty="0" smtClean="0"/>
              <a:t>Попробуй, отгадай!</a:t>
            </a:r>
          </a:p>
          <a:p>
            <a:r>
              <a:rPr lang="ru-RU" dirty="0" smtClean="0"/>
              <a:t>Летом, осенью, весной,</a:t>
            </a:r>
          </a:p>
          <a:p>
            <a:r>
              <a:rPr lang="ru-RU" dirty="0" smtClean="0"/>
              <a:t>А  может быть зимой?</a:t>
            </a:r>
          </a:p>
          <a:p>
            <a:r>
              <a:rPr lang="ru-RU" dirty="0" smtClean="0"/>
              <a:t>А потом мы рисовали</a:t>
            </a:r>
          </a:p>
          <a:p>
            <a:r>
              <a:rPr lang="ru-RU" dirty="0" smtClean="0"/>
              <a:t>Рисовали: глазки, бровки, носик, ротик…</a:t>
            </a:r>
          </a:p>
          <a:p>
            <a:r>
              <a:rPr lang="ru-RU" dirty="0" smtClean="0"/>
              <a:t>Ну конечно, ещё – ушки!</a:t>
            </a:r>
          </a:p>
          <a:p>
            <a:r>
              <a:rPr lang="ru-RU" dirty="0" smtClean="0"/>
              <a:t>Что же это? Что же это?</a:t>
            </a:r>
          </a:p>
          <a:p>
            <a:r>
              <a:rPr lang="ru-RU" dirty="0" smtClean="0"/>
              <a:t>Получился мой портрет!</a:t>
            </a:r>
          </a:p>
          <a:p>
            <a:r>
              <a:rPr lang="ru-RU" dirty="0" smtClean="0"/>
              <a:t>Что за дом встречает нас? </a:t>
            </a:r>
          </a:p>
          <a:p>
            <a:r>
              <a:rPr lang="ru-RU" dirty="0" smtClean="0"/>
              <a:t>Весёлый, тёплый, светлый.</a:t>
            </a:r>
          </a:p>
          <a:p>
            <a:r>
              <a:rPr lang="ru-RU" dirty="0" smtClean="0"/>
              <a:t>-Это садик мой любимый</a:t>
            </a:r>
          </a:p>
          <a:p>
            <a:r>
              <a:rPr lang="ru-RU" dirty="0" smtClean="0"/>
              <a:t>Называется «Росиночка»</a:t>
            </a:r>
          </a:p>
          <a:p>
            <a:r>
              <a:rPr lang="ru-RU" dirty="0" smtClean="0"/>
              <a:t>А это все мои друзья.</a:t>
            </a:r>
          </a:p>
          <a:p>
            <a:r>
              <a:rPr lang="ru-RU" dirty="0" smtClean="0"/>
              <a:t>Друзья-</a:t>
            </a:r>
            <a:r>
              <a:rPr lang="ru-RU" dirty="0" err="1" smtClean="0"/>
              <a:t>подготовишки</a:t>
            </a:r>
            <a:r>
              <a:rPr lang="ru-RU" dirty="0" smtClean="0"/>
              <a:t>!</a:t>
            </a:r>
            <a:endParaRPr lang="ru-RU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428604"/>
            <a:ext cx="2391718" cy="548640"/>
          </a:xfrm>
        </p:spPr>
        <p:txBody>
          <a:bodyPr/>
          <a:lstStyle/>
          <a:p>
            <a:pPr algn="ctr"/>
            <a:r>
              <a:rPr lang="ru-RU" dirty="0" smtClean="0"/>
              <a:t>Вывод.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28728" y="1000108"/>
            <a:ext cx="57392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Я был не прав. Больше всего детей </a:t>
            </a:r>
          </a:p>
          <a:p>
            <a:r>
              <a:rPr lang="ru-RU" sz="2800" dirty="0" smtClean="0"/>
              <a:t>в нашей группе родилось зимой.</a:t>
            </a:r>
            <a:endParaRPr lang="ru-RU" sz="2800" dirty="0"/>
          </a:p>
        </p:txBody>
      </p:sp>
      <p:pic>
        <p:nvPicPr>
          <p:cNvPr id="4" name="Рисунок 3" descr="DSCN07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2143116"/>
            <a:ext cx="5650040" cy="4000528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7520940" cy="54864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Проблемный Вопрос</a:t>
            </a:r>
            <a:r>
              <a:rPr lang="ru-RU" dirty="0" smtClean="0">
                <a:solidFill>
                  <a:srgbClr val="002060"/>
                </a:solidFill>
              </a:rPr>
              <a:t>: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В какое время года в нашей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группе родилось больше всего детей?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000" dirty="0" smtClean="0">
              <a:solidFill>
                <a:srgbClr val="C00000"/>
              </a:solidFill>
            </a:endParaRPr>
          </a:p>
          <a:p>
            <a:endParaRPr lang="ru-RU" sz="2000" dirty="0">
              <a:solidFill>
                <a:srgbClr val="C00000"/>
              </a:solidFill>
            </a:endParaRPr>
          </a:p>
          <a:p>
            <a:r>
              <a:rPr lang="ru-RU" sz="2800" dirty="0" smtClean="0">
                <a:solidFill>
                  <a:srgbClr val="FF0000"/>
                </a:solidFill>
              </a:rPr>
              <a:t>Гипотеза: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Я думаю, что                                                                                   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больше всего детей 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в нашей 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г</a:t>
            </a:r>
            <a:r>
              <a:rPr lang="ru-RU" sz="2000" dirty="0" smtClean="0">
                <a:solidFill>
                  <a:srgbClr val="002060"/>
                </a:solidFill>
              </a:rPr>
              <a:t>руппе родилось </a:t>
            </a:r>
            <a:r>
              <a:rPr lang="ru-RU" sz="2000" dirty="0">
                <a:solidFill>
                  <a:srgbClr val="002060"/>
                </a:solidFill>
              </a:rPr>
              <a:t>летом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</a:p>
          <a:p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564904"/>
            <a:ext cx="5220072" cy="42930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4212977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140000">
            <a:off x="2926399" y="415945"/>
            <a:ext cx="5301412" cy="88551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Как  мне работать: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628" y="1857364"/>
            <a:ext cx="3735771" cy="4581128"/>
          </a:xfrm>
        </p:spPr>
        <p:txBody>
          <a:bodyPr>
            <a:noAutofit/>
          </a:bodyPr>
          <a:lstStyle/>
          <a:p>
            <a:r>
              <a:rPr lang="ru-RU" sz="2000" dirty="0" smtClean="0"/>
              <a:t>1</a:t>
            </a:r>
            <a:r>
              <a:rPr lang="ru-RU" sz="2800" dirty="0" smtClean="0"/>
              <a:t>. </a:t>
            </a:r>
            <a:r>
              <a:rPr lang="ru-RU" sz="2000" dirty="0"/>
              <a:t>С</a:t>
            </a:r>
            <a:r>
              <a:rPr lang="ru-RU" sz="2000" dirty="0" smtClean="0"/>
              <a:t>просить у мамы когда я родился. </a:t>
            </a:r>
          </a:p>
          <a:p>
            <a:pPr marL="0" indent="0"/>
            <a:r>
              <a:rPr lang="ru-RU" sz="2000" dirty="0" smtClean="0"/>
              <a:t>2. Спросить у детей в группе, когда родились они.</a:t>
            </a:r>
          </a:p>
          <a:p>
            <a:pPr marL="0" indent="0"/>
            <a:r>
              <a:rPr lang="ru-RU" sz="2000" dirty="0" smtClean="0"/>
              <a:t>3. Заполнить таблицы. Сделать вывод.</a:t>
            </a:r>
          </a:p>
          <a:p>
            <a:pPr marL="0" indent="0"/>
            <a:r>
              <a:rPr lang="ru-RU" sz="2000" dirty="0"/>
              <a:t>4. </a:t>
            </a:r>
            <a:r>
              <a:rPr lang="ru-RU" sz="2000" dirty="0" smtClean="0"/>
              <a:t>Построить четырёхэтажный «Дом Дня рождения детей» в зависимости от сезона года. </a:t>
            </a:r>
          </a:p>
          <a:p>
            <a:pPr marL="0" indent="0"/>
            <a:r>
              <a:rPr lang="ru-RU" sz="2000" dirty="0" smtClean="0"/>
              <a:t>5. Рассмотреть себя в зеркале и нарисовать свой портрет карандашами чтобы  поместить его в свое окошко дома.</a:t>
            </a:r>
          </a:p>
          <a:p>
            <a:pPr marL="0" indent="0"/>
            <a:r>
              <a:rPr lang="ru-RU" sz="2000" dirty="0" smtClean="0"/>
              <a:t>6. Сделать вывод.</a:t>
            </a:r>
          </a:p>
          <a:p>
            <a:pPr marL="0" indent="0"/>
            <a:endParaRPr lang="ru-RU" sz="2800" dirty="0" smtClean="0"/>
          </a:p>
          <a:p>
            <a:pPr marL="0" indent="0"/>
            <a:endParaRPr lang="ru-RU" sz="2800" dirty="0" smtClean="0"/>
          </a:p>
        </p:txBody>
      </p:sp>
      <p:pic>
        <p:nvPicPr>
          <p:cNvPr id="7" name="Рисунок 6" descr="27914294849241450067479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14842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205926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4675" y="873586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14942" y="642918"/>
            <a:ext cx="392905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srgbClr val="000000"/>
                </a:solidFill>
              </a:rPr>
              <a:t>Я спросил у мамы «Когда я родился?» </a:t>
            </a:r>
          </a:p>
          <a:p>
            <a:pPr lvl="0"/>
            <a:r>
              <a:rPr lang="ru-RU" sz="2800" dirty="0">
                <a:solidFill>
                  <a:srgbClr val="000000"/>
                </a:solidFill>
              </a:rPr>
              <a:t>Я </a:t>
            </a:r>
            <a:r>
              <a:rPr lang="ru-RU" sz="2800" dirty="0" smtClean="0">
                <a:solidFill>
                  <a:srgbClr val="000000"/>
                </a:solidFill>
              </a:rPr>
              <a:t>родился</a:t>
            </a:r>
          </a:p>
          <a:p>
            <a:pPr lvl="0"/>
            <a:r>
              <a:rPr lang="ru-RU" sz="2800" dirty="0" smtClean="0">
                <a:solidFill>
                  <a:srgbClr val="000000"/>
                </a:solidFill>
              </a:rPr>
              <a:t> </a:t>
            </a:r>
            <a:r>
              <a:rPr lang="ru-RU" sz="2800" b="1" dirty="0">
                <a:solidFill>
                  <a:srgbClr val="000000"/>
                </a:solidFill>
              </a:rPr>
              <a:t>19 октября  2005года </a:t>
            </a:r>
            <a:r>
              <a:rPr lang="ru-RU" sz="2800" b="1" dirty="0" smtClean="0">
                <a:solidFill>
                  <a:srgbClr val="000000"/>
                </a:solidFill>
              </a:rPr>
              <a:t> – </a:t>
            </a:r>
            <a:r>
              <a:rPr lang="ru-RU" sz="2800" b="1" dirty="0">
                <a:solidFill>
                  <a:srgbClr val="000000"/>
                </a:solidFill>
              </a:rPr>
              <a:t>осенью</a:t>
            </a:r>
            <a:r>
              <a:rPr lang="ru-RU" sz="2800" dirty="0">
                <a:solidFill>
                  <a:srgbClr val="000000"/>
                </a:solidFill>
              </a:rPr>
              <a:t>. Мои мама и папа, все родные очень ждали моего появления на свет. </a:t>
            </a:r>
            <a:endParaRPr lang="ru-RU" sz="2800" dirty="0" smtClean="0">
              <a:solidFill>
                <a:srgbClr val="000000"/>
              </a:solidFill>
            </a:endParaRPr>
          </a:p>
          <a:p>
            <a:pPr lvl="0"/>
            <a:r>
              <a:rPr lang="ru-RU" sz="2800" dirty="0" smtClean="0">
                <a:solidFill>
                  <a:srgbClr val="000000"/>
                </a:solidFill>
              </a:rPr>
              <a:t>Родители </a:t>
            </a:r>
            <a:r>
              <a:rPr lang="ru-RU" sz="2800" dirty="0">
                <a:solidFill>
                  <a:srgbClr val="000000"/>
                </a:solidFill>
              </a:rPr>
              <a:t>назвали меня Богдан, что значит «богом данный». А полное мое имя </a:t>
            </a:r>
            <a:r>
              <a:rPr lang="ru-RU" sz="2800" b="1" dirty="0" err="1">
                <a:solidFill>
                  <a:srgbClr val="000000"/>
                </a:solidFill>
              </a:rPr>
              <a:t>Блащук</a:t>
            </a:r>
            <a:r>
              <a:rPr lang="ru-RU" sz="2800" b="1" dirty="0">
                <a:solidFill>
                  <a:srgbClr val="000000"/>
                </a:solidFill>
              </a:rPr>
              <a:t> Богдан </a:t>
            </a:r>
            <a:r>
              <a:rPr lang="ru-RU" sz="2800" b="1" dirty="0" smtClean="0">
                <a:solidFill>
                  <a:srgbClr val="000000"/>
                </a:solidFill>
              </a:rPr>
              <a:t>Григорьевич.</a:t>
            </a:r>
            <a:endParaRPr lang="ru-RU" sz="2800" b="1" dirty="0"/>
          </a:p>
        </p:txBody>
      </p:sp>
      <p:pic>
        <p:nvPicPr>
          <p:cNvPr id="2050" name="Picture 2" descr="G:\игры\aboutu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24" y="-13900"/>
            <a:ext cx="5130079" cy="45144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5376147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0" y="332656"/>
            <a:ext cx="3265251" cy="6336704"/>
          </a:xfrm>
        </p:spPr>
        <p:txBody>
          <a:bodyPr>
            <a:normAutofit fontScale="62500" lnSpcReduction="20000"/>
          </a:bodyPr>
          <a:lstStyle/>
          <a:p>
            <a:r>
              <a:rPr lang="ru-RU" sz="4500" dirty="0" smtClean="0"/>
              <a:t>Я спросил у детей, когда родились они.</a:t>
            </a:r>
          </a:p>
          <a:p>
            <a:endParaRPr lang="ru-RU" sz="2400" b="0" dirty="0" smtClean="0"/>
          </a:p>
          <a:p>
            <a:r>
              <a:rPr lang="ru-RU" sz="3000" dirty="0" smtClean="0">
                <a:solidFill>
                  <a:srgbClr val="000000"/>
                </a:solidFill>
              </a:rPr>
              <a:t> Зимой родились</a:t>
            </a:r>
            <a:r>
              <a:rPr lang="ru-RU" sz="3000" b="0" dirty="0" smtClean="0">
                <a:solidFill>
                  <a:srgbClr val="000000"/>
                </a:solidFill>
              </a:rPr>
              <a:t>: Бутко Паша, </a:t>
            </a:r>
            <a:r>
              <a:rPr lang="ru-RU" sz="3000" b="0" dirty="0" err="1" smtClean="0">
                <a:solidFill>
                  <a:srgbClr val="000000"/>
                </a:solidFill>
              </a:rPr>
              <a:t>Вальгер</a:t>
            </a:r>
            <a:r>
              <a:rPr lang="ru-RU" sz="3000" b="0" dirty="0" smtClean="0">
                <a:solidFill>
                  <a:srgbClr val="000000"/>
                </a:solidFill>
              </a:rPr>
              <a:t> Катя, </a:t>
            </a:r>
            <a:r>
              <a:rPr lang="ru-RU" sz="3000" b="0" dirty="0" err="1" smtClean="0">
                <a:solidFill>
                  <a:srgbClr val="000000"/>
                </a:solidFill>
              </a:rPr>
              <a:t>Мотинова</a:t>
            </a:r>
            <a:r>
              <a:rPr lang="ru-RU" sz="3000" b="0" dirty="0" smtClean="0">
                <a:solidFill>
                  <a:srgbClr val="000000"/>
                </a:solidFill>
              </a:rPr>
              <a:t> Ксения, Рудакова Даша, </a:t>
            </a:r>
            <a:r>
              <a:rPr lang="ru-RU" sz="3000" b="0" dirty="0" err="1" smtClean="0">
                <a:solidFill>
                  <a:srgbClr val="000000"/>
                </a:solidFill>
              </a:rPr>
              <a:t>Шрейбер</a:t>
            </a:r>
            <a:r>
              <a:rPr lang="ru-RU" sz="3000" b="0" dirty="0" smtClean="0">
                <a:solidFill>
                  <a:srgbClr val="000000"/>
                </a:solidFill>
              </a:rPr>
              <a:t> Сережа, Травкин Денис, Шумакова Диана, Колесниченко Коля.</a:t>
            </a:r>
          </a:p>
          <a:p>
            <a:r>
              <a:rPr lang="ru-RU" sz="3000" dirty="0" smtClean="0">
                <a:solidFill>
                  <a:srgbClr val="000000"/>
                </a:solidFill>
              </a:rPr>
              <a:t>Весной: </a:t>
            </a:r>
            <a:r>
              <a:rPr lang="ru-RU" sz="3000" b="0" dirty="0" smtClean="0">
                <a:solidFill>
                  <a:srgbClr val="000000"/>
                </a:solidFill>
              </a:rPr>
              <a:t>Лебедев Андрей, </a:t>
            </a:r>
            <a:r>
              <a:rPr lang="ru-RU" sz="3000" b="0" dirty="0" err="1" smtClean="0">
                <a:solidFill>
                  <a:srgbClr val="000000"/>
                </a:solidFill>
              </a:rPr>
              <a:t>Магазинникова</a:t>
            </a:r>
            <a:r>
              <a:rPr lang="ru-RU" sz="3000" b="0" dirty="0" smtClean="0">
                <a:solidFill>
                  <a:srgbClr val="000000"/>
                </a:solidFill>
              </a:rPr>
              <a:t> Поля, Петренко Полина, Павлин Моисей, Руденок Катя, </a:t>
            </a:r>
            <a:r>
              <a:rPr lang="ru-RU" sz="3000" b="0" dirty="0" err="1" smtClean="0">
                <a:solidFill>
                  <a:srgbClr val="000000"/>
                </a:solidFill>
              </a:rPr>
              <a:t>Сидорочкина</a:t>
            </a:r>
            <a:r>
              <a:rPr lang="ru-RU" sz="3000" b="0" dirty="0" smtClean="0">
                <a:solidFill>
                  <a:srgbClr val="000000"/>
                </a:solidFill>
              </a:rPr>
              <a:t> Кристина, </a:t>
            </a:r>
            <a:r>
              <a:rPr lang="ru-RU" sz="3000" b="0" dirty="0" err="1" smtClean="0">
                <a:solidFill>
                  <a:srgbClr val="000000"/>
                </a:solidFill>
              </a:rPr>
              <a:t>Ханукаев</a:t>
            </a:r>
            <a:r>
              <a:rPr lang="ru-RU" sz="3000" b="0" dirty="0" smtClean="0">
                <a:solidFill>
                  <a:srgbClr val="000000"/>
                </a:solidFill>
              </a:rPr>
              <a:t> Максим.</a:t>
            </a:r>
          </a:p>
          <a:p>
            <a:r>
              <a:rPr lang="ru-RU" sz="3000" dirty="0" smtClean="0">
                <a:solidFill>
                  <a:srgbClr val="000000"/>
                </a:solidFill>
              </a:rPr>
              <a:t>Осенью :</a:t>
            </a:r>
            <a:r>
              <a:rPr lang="ru-RU" sz="3000" b="0" dirty="0" smtClean="0">
                <a:solidFill>
                  <a:srgbClr val="000000"/>
                </a:solidFill>
              </a:rPr>
              <a:t>Филенко Кристина, Арбатский Артем, Буренин Кирилл и я.</a:t>
            </a:r>
          </a:p>
          <a:p>
            <a:r>
              <a:rPr lang="ru-RU" sz="3000" dirty="0" smtClean="0">
                <a:solidFill>
                  <a:srgbClr val="000000"/>
                </a:solidFill>
              </a:rPr>
              <a:t>Летом:</a:t>
            </a:r>
            <a:r>
              <a:rPr lang="ru-RU" sz="3000" b="0" dirty="0" smtClean="0">
                <a:solidFill>
                  <a:srgbClr val="000000"/>
                </a:solidFill>
              </a:rPr>
              <a:t> </a:t>
            </a:r>
            <a:r>
              <a:rPr lang="ru-RU" sz="3000" b="0" dirty="0" err="1" smtClean="0">
                <a:solidFill>
                  <a:srgbClr val="000000"/>
                </a:solidFill>
              </a:rPr>
              <a:t>Фиголь</a:t>
            </a:r>
            <a:r>
              <a:rPr lang="ru-RU" sz="3000" b="0" dirty="0" smtClean="0">
                <a:solidFill>
                  <a:srgbClr val="000000"/>
                </a:solidFill>
              </a:rPr>
              <a:t> Максим, </a:t>
            </a:r>
            <a:r>
              <a:rPr lang="ru-RU" sz="3000" b="0" dirty="0" err="1">
                <a:solidFill>
                  <a:srgbClr val="000000"/>
                </a:solidFill>
              </a:rPr>
              <a:t>М</a:t>
            </a:r>
            <a:r>
              <a:rPr lang="ru-RU" sz="3000" b="0" dirty="0" err="1" smtClean="0">
                <a:solidFill>
                  <a:srgbClr val="000000"/>
                </a:solidFill>
              </a:rPr>
              <a:t>орочек</a:t>
            </a:r>
            <a:r>
              <a:rPr lang="ru-RU" sz="3000" b="0" dirty="0" smtClean="0">
                <a:solidFill>
                  <a:srgbClr val="000000"/>
                </a:solidFill>
              </a:rPr>
              <a:t> Вова.</a:t>
            </a:r>
          </a:p>
          <a:p>
            <a:endParaRPr lang="ru-RU" sz="2000" dirty="0"/>
          </a:p>
        </p:txBody>
      </p:sp>
      <p:pic>
        <p:nvPicPr>
          <p:cNvPr id="1026" name="Picture 2" descr="G:\фотографии\DSCN07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7" y="0"/>
            <a:ext cx="5302937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4870110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58" y="0"/>
            <a:ext cx="85771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Таблица Дней рождения детей по сезонам года</a:t>
            </a:r>
            <a:endParaRPr lang="ru-RU" sz="32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57518733"/>
              </p:ext>
            </p:extLst>
          </p:nvPr>
        </p:nvGraphicFramePr>
        <p:xfrm>
          <a:off x="642909" y="730430"/>
          <a:ext cx="8001054" cy="6101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18"/>
                <a:gridCol w="2667018"/>
                <a:gridCol w="2667018"/>
              </a:tblGrid>
              <a:tr h="16382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algn="ctr"/>
                      <a:r>
                        <a:rPr lang="ru-RU" sz="2800" b="1" dirty="0" smtClean="0"/>
                        <a:t>Осень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 smtClean="0"/>
                    </a:p>
                    <a:p>
                      <a:r>
                        <a:rPr lang="ru-RU" sz="2800" dirty="0" smtClean="0"/>
                        <a:t>4 чел. (19%)</a:t>
                      </a:r>
                      <a:endParaRPr lang="ru-RU" sz="2800" dirty="0"/>
                    </a:p>
                  </a:txBody>
                  <a:tcPr/>
                </a:tc>
              </a:tr>
              <a:tr h="16382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algn="ctr"/>
                      <a:r>
                        <a:rPr lang="ru-RU" sz="2800" b="1" dirty="0" smtClean="0"/>
                        <a:t>Лето 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 smtClean="0"/>
                    </a:p>
                    <a:p>
                      <a:r>
                        <a:rPr lang="ru-RU" sz="2800" b="1" dirty="0" smtClean="0"/>
                        <a:t>2 чел.</a:t>
                      </a:r>
                      <a:r>
                        <a:rPr lang="ru-RU" sz="2800" b="1" baseline="0" dirty="0" smtClean="0"/>
                        <a:t> (9%)</a:t>
                      </a:r>
                      <a:endParaRPr lang="ru-RU" sz="2800" b="1" dirty="0"/>
                    </a:p>
                  </a:txBody>
                  <a:tcPr/>
                </a:tc>
              </a:tr>
              <a:tr h="13135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/>
                        <a:t>Зима</a:t>
                      </a:r>
                    </a:p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/>
                        <a:t>8 чел. (38%)</a:t>
                      </a:r>
                    </a:p>
                    <a:p>
                      <a:endParaRPr lang="ru-RU" sz="2800" b="1" dirty="0"/>
                    </a:p>
                  </a:txBody>
                  <a:tcPr/>
                </a:tc>
              </a:tr>
              <a:tr h="13135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/>
                        <a:t>Весна</a:t>
                      </a:r>
                    </a:p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/>
                        <a:t>7 чел. (33%)</a:t>
                      </a:r>
                    </a:p>
                    <a:p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285852" y="1000108"/>
            <a:ext cx="1296144" cy="12241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285852" y="2714620"/>
            <a:ext cx="1296144" cy="122413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285852" y="4286256"/>
            <a:ext cx="1285884" cy="1214446"/>
          </a:xfrm>
          <a:prstGeom prst="rect">
            <a:avLst/>
          </a:prstGeom>
          <a:solidFill>
            <a:srgbClr val="1106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285852" y="5643554"/>
            <a:ext cx="1285884" cy="1214446"/>
          </a:xfrm>
          <a:prstGeom prst="rect">
            <a:avLst/>
          </a:prstGeom>
          <a:solidFill>
            <a:srgbClr val="0359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8738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64388" cy="2847216"/>
          </a:xfrm>
        </p:spPr>
        <p:txBody>
          <a:bodyPr/>
          <a:lstStyle/>
          <a:p>
            <a:r>
              <a:rPr lang="ru-RU" sz="3200" u="sng" dirty="0" smtClean="0"/>
              <a:t>Итак,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нашей группе родилось </a:t>
            </a:r>
            <a:br>
              <a:rPr lang="ru-RU" sz="2000" dirty="0" smtClean="0"/>
            </a:br>
            <a:r>
              <a:rPr lang="ru-RU" sz="2000" dirty="0" smtClean="0"/>
              <a:t>Зимой  – 8 человек, </a:t>
            </a:r>
            <a:br>
              <a:rPr lang="ru-RU" sz="2000" dirty="0" smtClean="0"/>
            </a:br>
            <a:r>
              <a:rPr lang="ru-RU" sz="2000" dirty="0" smtClean="0"/>
              <a:t>Весной -- 7 человек, </a:t>
            </a:r>
            <a:br>
              <a:rPr lang="ru-RU" sz="2000" dirty="0" smtClean="0"/>
            </a:br>
            <a:r>
              <a:rPr lang="ru-RU" sz="2000" dirty="0" smtClean="0"/>
              <a:t>осенью -- 4 человека, </a:t>
            </a:r>
            <a:br>
              <a:rPr lang="ru-RU" sz="2000" dirty="0" smtClean="0"/>
            </a:br>
            <a:r>
              <a:rPr lang="ru-RU" sz="2000" dirty="0" smtClean="0"/>
              <a:t>летом –    2 человека. </a:t>
            </a:r>
            <a:br>
              <a:rPr lang="ru-RU" sz="2000" dirty="0" smtClean="0"/>
            </a:br>
            <a:r>
              <a:rPr lang="ru-RU" sz="2000" dirty="0" smtClean="0"/>
              <a:t>Наибольшее количество детей родилось зимой, наименьшее КОЛИЧЕСТВО ЛЕТОМ.</a:t>
            </a:r>
            <a:br>
              <a:rPr lang="ru-RU" sz="20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3074" name="Picture 2" descr="G:\фотографии\DSCN07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76872"/>
            <a:ext cx="3635896" cy="45811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фотографии\DSCN07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708920"/>
            <a:ext cx="5385547" cy="4149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7051951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1571612"/>
            <a:ext cx="3807779" cy="3324687"/>
          </a:xfrm>
        </p:spPr>
        <p:txBody>
          <a:bodyPr>
            <a:normAutofit fontScale="92500"/>
          </a:bodyPr>
          <a:lstStyle/>
          <a:p>
            <a:r>
              <a:rPr lang="ru-RU" sz="2400" dirty="0" smtClean="0"/>
              <a:t>Я рассмотрел себя в зеркале. </a:t>
            </a:r>
          </a:p>
          <a:p>
            <a:pPr marL="0" indent="0"/>
            <a:r>
              <a:rPr lang="ru-RU" sz="2400" dirty="0"/>
              <a:t>У меня овальное лицо  </a:t>
            </a:r>
            <a:r>
              <a:rPr lang="ru-RU" sz="2400" dirty="0" smtClean="0"/>
              <a:t>с ямочками </a:t>
            </a:r>
            <a:r>
              <a:rPr lang="ru-RU" sz="2400" dirty="0"/>
              <a:t>на щеках, глаза-карие, прямой нос, волосы тёмные, причёска короткая.</a:t>
            </a:r>
          </a:p>
          <a:p>
            <a:r>
              <a:rPr lang="ru-RU" sz="2400" dirty="0" smtClean="0"/>
              <a:t>Я очень люблю улыбаться</a:t>
            </a:r>
            <a:r>
              <a:rPr lang="ru-RU" sz="2400" dirty="0"/>
              <a:t>! </a:t>
            </a:r>
            <a:endParaRPr lang="ru-RU" sz="2400" dirty="0" smtClean="0"/>
          </a:p>
          <a:p>
            <a:endParaRPr lang="ru-RU" sz="2400" dirty="0"/>
          </a:p>
          <a:p>
            <a:pPr algn="ctr"/>
            <a:r>
              <a:rPr lang="ru-RU" sz="2400" dirty="0" smtClean="0"/>
              <a:t>Вот мой портрет!!!!!!!</a:t>
            </a:r>
            <a:endParaRPr lang="ru-RU" sz="2400" dirty="0"/>
          </a:p>
          <a:p>
            <a:endParaRPr lang="ru-RU" sz="2400" dirty="0" smtClean="0"/>
          </a:p>
        </p:txBody>
      </p:sp>
      <p:pic>
        <p:nvPicPr>
          <p:cNvPr id="1026" name="Picture 2" descr="F:\игры\0b07c0532d5a44183e9a3bbfc862fea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85728"/>
            <a:ext cx="3048000" cy="457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43438" y="500042"/>
            <a:ext cx="3268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Как я выгляжу?</a:t>
            </a:r>
            <a:endParaRPr lang="ru-RU" sz="3600" b="1" dirty="0"/>
          </a:p>
        </p:txBody>
      </p:sp>
      <p:pic>
        <p:nvPicPr>
          <p:cNvPr id="6" name="Рисунок 5" descr="DSCN0728.JPG"/>
          <p:cNvPicPr>
            <a:picLocks noChangeAspect="1"/>
          </p:cNvPicPr>
          <p:nvPr/>
        </p:nvPicPr>
        <p:blipFill>
          <a:blip r:embed="rId3"/>
          <a:srcRect l="53802" t="42581" r="38385" b="43675"/>
          <a:stretch>
            <a:fillRect/>
          </a:stretch>
        </p:blipFill>
        <p:spPr>
          <a:xfrm>
            <a:off x="5715008" y="4786322"/>
            <a:ext cx="1428760" cy="1714512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692696"/>
            <a:ext cx="4248472" cy="4752528"/>
          </a:xfrm>
        </p:spPr>
        <p:txBody>
          <a:bodyPr>
            <a:normAutofit/>
          </a:bodyPr>
          <a:lstStyle/>
          <a:p>
            <a:r>
              <a:rPr lang="ru-RU" dirty="0" smtClean="0"/>
              <a:t>    </a:t>
            </a:r>
            <a:r>
              <a:rPr lang="ru-RU" sz="2600" dirty="0" smtClean="0"/>
              <a:t>Мы вместе построили четырехэтажный «Дом </a:t>
            </a:r>
            <a:r>
              <a:rPr lang="ru-RU" sz="2600" smtClean="0"/>
              <a:t>Дня рождения </a:t>
            </a:r>
            <a:r>
              <a:rPr lang="ru-RU" sz="2600" dirty="0" smtClean="0"/>
              <a:t>детей» по временам года.</a:t>
            </a:r>
          </a:p>
          <a:p>
            <a:endParaRPr lang="ru-RU" sz="2600" dirty="0" smtClean="0"/>
          </a:p>
          <a:p>
            <a:r>
              <a:rPr lang="ru-RU" sz="2600" dirty="0" smtClean="0"/>
              <a:t>     На первом этаже будут жить дети, которые родились – зимой, на втором – весной, на третьем – осенью, на четвертом – летом.</a:t>
            </a:r>
            <a:endParaRPr lang="ru-RU" sz="2600" dirty="0"/>
          </a:p>
        </p:txBody>
      </p:sp>
      <p:pic>
        <p:nvPicPr>
          <p:cNvPr id="6" name="Рисунок 5" descr="DSCN05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508"/>
            <a:ext cx="4328344" cy="3437004"/>
          </a:xfrm>
          <a:prstGeom prst="rect">
            <a:avLst/>
          </a:prstGeom>
        </p:spPr>
      </p:pic>
      <p:pic>
        <p:nvPicPr>
          <p:cNvPr id="4098" name="Picture 2" descr="G:\фотографии\DSCN05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976"/>
            <a:ext cx="4328344" cy="36450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1750</TotalTime>
  <Words>512</Words>
  <Application>Microsoft Office PowerPoint</Application>
  <PresentationFormat>Экран (4:3)</PresentationFormat>
  <Paragraphs>95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Углы</vt:lpstr>
      <vt:lpstr>Муниципальное дошкольное образовательное учреждение общеразвивающего вида детский сад №9 «Росиночка» </vt:lpstr>
      <vt:lpstr>  Проблемный Вопрос:  В какое время года в нашей  группе родилось больше всего детей? </vt:lpstr>
      <vt:lpstr>Как  мне работать:</vt:lpstr>
      <vt:lpstr>Слайд 4</vt:lpstr>
      <vt:lpstr>Слайд 5</vt:lpstr>
      <vt:lpstr>Слайд 6</vt:lpstr>
      <vt:lpstr>Итак, в нашей группе родилось  Зимой  – 8 человек,  Весной -- 7 человек,  осенью -- 4 человека,  летом –    2 человека.  Наибольшее количество детей родилось зимой, наименьшее КОЛИЧЕСТВО ЛЕТОМ.  </vt:lpstr>
      <vt:lpstr>Слайд 8</vt:lpstr>
      <vt:lpstr>Слайд 9</vt:lpstr>
      <vt:lpstr>«А вот мы какие!»  </vt:lpstr>
      <vt:lpstr>Слайд 11</vt:lpstr>
      <vt:lpstr>Вывод.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общеразвивающего вида детский сад №9 «Росиночка»  Тема: «Наша группа»  Автор: Морочек Вова  Руководитель: Кирик Галина Юрьевна</dc:title>
  <dc:creator>admin</dc:creator>
  <cp:lastModifiedBy>еа</cp:lastModifiedBy>
  <cp:revision>58</cp:revision>
  <dcterms:created xsi:type="dcterms:W3CDTF">2011-09-22T04:31:04Z</dcterms:created>
  <dcterms:modified xsi:type="dcterms:W3CDTF">2011-09-29T05:28:24Z</dcterms:modified>
</cp:coreProperties>
</file>