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93" y="-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607EF-D144-4560-B630-CED25AEF5531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4A1D-F1A4-4112-9473-5BB9E1399C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4A1D-F1A4-4112-9473-5BB9E1399C1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159EE6-0DA6-4956-BD6A-D24FC12AC748}" type="datetimeFigureOut">
              <a:rPr lang="ru-RU" smtClean="0"/>
              <a:pPr/>
              <a:t>10.12.2009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B546EA-2927-4B7C-9640-012F5DC408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images.yandex.ru/yandsearch?p=21&amp;ed=1&amp;text=%D0%B1%D1%83%D0%BB%D0%B0%D1%82%20%D0%9E%D0%BA%D1%83%D0%B4%D0%B6%D0%B0%D0%B2%D0%B0&amp;spsite=fake-028-1249532.ru&amp;img_url=lib.ru/PROZA/OKUDZHAWA/bonvoyage/bonvoyage83.jpg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31&amp;ed=1&amp;text=%D0%B1%D1%83%D0%BB%D0%B0%D1%82%20%D0%9E%D0%BA%D1%83%D0%B4%D0%B6%D0%B0%D0%B2%D0%B0&amp;spsite=fake-010-8689796.ru&amp;img_url=img0.liveinternet.ru/images/attach/c/0/44/741/44741952_4607063480471.jpg&amp;rpt=simage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p=22&amp;ed=1&amp;text=%D0%B1%D1%83%D0%BB%D0%B0%D1%82%20%D0%9E%D0%BA%D1%83%D0%B4%D0%B6%D0%B0%D0%B2%D0%B0&amp;spsite=fake-027-3147329.ru&amp;img_url=ficd.ru/ya_imgs/songt11120/10.jpg&amp;rpt=sim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25&amp;ed=1&amp;text=%D0%B1%D1%83%D0%BB%D0%B0%D1%82%20%D0%9E%D0%BA%D1%83%D0%B4%D0%B6%D0%B0%D0%B2%D0%B0&amp;spsite=fake-012-4711881.ru&amp;img_url=stolyca.ru/wp-content/uploads/215pamjatnyk_Bulatu_Okudzhave_na_Arbate11.jpg&amp;rpt=sim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photobards.progressor.ru/vizbor/vzb046.jpg" TargetMode="External"/><Relationship Id="rId13" Type="http://schemas.openxmlformats.org/officeDocument/2006/relationships/hyperlink" Target="http://grushin.samara.ru/external/thumb/content/439/tn_2803.jpg" TargetMode="External"/><Relationship Id="rId18" Type="http://schemas.openxmlformats.org/officeDocument/2006/relationships/hyperlink" Target="http://www.botcharov.ru/gpics/big/portret_vysozkogo.jpg" TargetMode="External"/><Relationship Id="rId3" Type="http://schemas.openxmlformats.org/officeDocument/2006/relationships/hyperlink" Target="http://okudzhava.synnegoria.com/" TargetMode="External"/><Relationship Id="rId21" Type="http://schemas.openxmlformats.org/officeDocument/2006/relationships/hyperlink" Target="http://million-party.ru/img/items/341/trofim_sergey.jpg" TargetMode="External"/><Relationship Id="rId7" Type="http://schemas.openxmlformats.org/officeDocument/2006/relationships/hyperlink" Target="http://ru.wikipedia.org/wiki/%D0%92%D0%B8%D0%B7%D0%B1%D0%BE%D1%80" TargetMode="External"/><Relationship Id="rId12" Type="http://schemas.openxmlformats.org/officeDocument/2006/relationships/hyperlink" Target="http://img0.liveinternet.ru/images/attach/c/0/46/782/46782264_JV05CD.jpg" TargetMode="External"/><Relationship Id="rId17" Type="http://schemas.openxmlformats.org/officeDocument/2006/relationships/hyperlink" Target="http://s46.radikal.ru/i111/0903/85/260b74f6dd8a.jpg" TargetMode="External"/><Relationship Id="rId2" Type="http://schemas.openxmlformats.org/officeDocument/2006/relationships/hyperlink" Target="http://www.bokudjava.ru/" TargetMode="External"/><Relationship Id="rId16" Type="http://schemas.openxmlformats.org/officeDocument/2006/relationships/hyperlink" Target="http://nataly-myrtuz.ucoz.ru/879168350.jpg" TargetMode="External"/><Relationship Id="rId20" Type="http://schemas.openxmlformats.org/officeDocument/2006/relationships/hyperlink" Target="http://www.ru.tv/upload/contents/323/5-09072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pypast.ru/uploads/posts/thumbs/1241864404_3.jpg" TargetMode="External"/><Relationship Id="rId11" Type="http://schemas.openxmlformats.org/officeDocument/2006/relationships/hyperlink" Target="http://www.kulichki.com/akter/new1/vizbor.jpg" TargetMode="External"/><Relationship Id="rId24" Type="http://schemas.openxmlformats.org/officeDocument/2006/relationships/hyperlink" Target="http://content.foto.mail.ru/mail/akunamatata99/74/i-2364.jpg" TargetMode="External"/><Relationship Id="rId5" Type="http://schemas.openxmlformats.org/officeDocument/2006/relationships/hyperlink" Target="http://philatelia.ru/pict/cat5/dir1/3023ru.jpg" TargetMode="External"/><Relationship Id="rId15" Type="http://schemas.openxmlformats.org/officeDocument/2006/relationships/hyperlink" Target="http://s46.radikal.ru/i114/0907/22/e668b1c7ee5b.jpg" TargetMode="External"/><Relationship Id="rId23" Type="http://schemas.openxmlformats.org/officeDocument/2006/relationships/hyperlink" Target="http://www.ovation-kursk.ru/UserFiles/Image/stars/trofim1.jpg" TargetMode="External"/><Relationship Id="rId10" Type="http://schemas.openxmlformats.org/officeDocument/2006/relationships/hyperlink" Target="http://www.gazeta.lv/images/Yury_Vizbor_10.jpg" TargetMode="External"/><Relationship Id="rId19" Type="http://schemas.openxmlformats.org/officeDocument/2006/relationships/hyperlink" Target="http://bospor.com.ua/articles/images/1091.jpg" TargetMode="External"/><Relationship Id="rId4" Type="http://schemas.openxmlformats.org/officeDocument/2006/relationships/hyperlink" Target="http://distrib.arkhangelsk.data.cod.ru/photos/f/a/c/w400_5ce3c3faca6cee53132809620d0decaf.jpg" TargetMode="External"/><Relationship Id="rId9" Type="http://schemas.openxmlformats.org/officeDocument/2006/relationships/hyperlink" Target="http://nice-souvenirs.ucoz.ru/_nw/0/94161.jpg" TargetMode="External"/><Relationship Id="rId14" Type="http://schemas.openxmlformats.org/officeDocument/2006/relationships/hyperlink" Target="http://www.peoples.ru/art/music/bard/vizbor/vizbor_grave_12042007103318hYT.jpg" TargetMode="External"/><Relationship Id="rId22" Type="http://schemas.openxmlformats.org/officeDocument/2006/relationships/hyperlink" Target="http://s40.radikal.ru/i087/0903/63/5add4523f7e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-fotki.yandex.ru/get/53/georgs53.1f/0_14996_5f4e71af_X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p=5&amp;ed=1&amp;text=%D0%91%D1%83%D0%BB%D0%B0%D1%82%20%D0%9E%D0%BA%D1%83%D0%B4%D0%B6%D0%B0%D0%B2%D0%B0&amp;spsite=www.beatles.ru&amp;img_url=bards.narod.ru/okudzhava/ok03.jpg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p=8&amp;ed=1&amp;text=%D0%91%D1%83%D0%BB%D0%B0%D1%82%20%D0%9E%D0%BA%D1%83%D0%B4%D0%B6%D0%B0%D0%B2%D0%B0&amp;spsite=fake-028-2056807.ru&amp;img_url=philatelia.ru/pict/cat5/dir1/3023ru.jpg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p=14&amp;ed=1&amp;text=%D0%91%D1%83%D0%BB%D0%B0%D1%82%20%D0%9E%D0%BA%D1%83%D0%B4%D0%B6%D0%B0%D0%B2%D0%B0&amp;spsite=fake-023-495163.ru&amp;img_url=copypast.ru/uploads/posts/thumbs/1241864404_3.jpg&amp;rpt=simag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p=18&amp;ed=1&amp;text=%D0%91%D1%83%D0%BB%D0%B0%D1%82%20%D0%9E%D0%BA%D1%83%D0%B4%D0%B6%D0%B0%D0%B2%D0%B0&amp;spsite=fake-011-415177.ru&amp;img_url=www.moskva.fm/uimg/artists/350x350/24/2405c8a9facf31a73ca5bd7996ad0516.jpeg&amp;rpt=simag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lib.ru/PROZA/OKUDZHAWA/bonvoyage/bonvoyage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bokudjava.ru/images/header_top_image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91440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0-tub.yandex.net/i?id=6166989&amp;tov=0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20701590">
            <a:off x="796668" y="788802"/>
            <a:ext cx="3106370" cy="388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99368173&amp;tov=6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1291903">
            <a:off x="5479145" y="874057"/>
            <a:ext cx="2825812" cy="33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3-tub.yandex.net/i?id=63791042&amp;tov=3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2000240"/>
            <a:ext cx="292895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2-tub.yandex.net/i?id=29272770&amp;tov=2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214546" y="500042"/>
            <a:ext cx="464347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Интернет ресурсы:</a:t>
            </a:r>
          </a:p>
          <a:p>
            <a:r>
              <a:rPr lang="ru-RU" u="sng" dirty="0" smtClean="0">
                <a:hlinkClick r:id="rId2"/>
              </a:rPr>
              <a:t>http://www.bokudjava.ru/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http://okudzhava.synnegoria.com/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http://distrib.arkhangelsk.data.cod.ru/photos/f/a/c/w400_5ce3c3faca6cee53132809620d0decaf.jpg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http://philatelia.ru/pict/cat5/dir1/3023ru.jpg</a:t>
            </a:r>
            <a:endParaRPr lang="ru-RU" dirty="0" smtClean="0"/>
          </a:p>
          <a:p>
            <a:r>
              <a:rPr lang="ru-RU" u="sng" dirty="0" smtClean="0">
                <a:hlinkClick r:id="rId6"/>
              </a:rPr>
              <a:t>http://copypast.ru/uploads/posts/thumbs/1241864404_3.jpg</a:t>
            </a:r>
            <a:endParaRPr lang="ru-RU" dirty="0" smtClean="0"/>
          </a:p>
          <a:p>
            <a:r>
              <a:rPr lang="ru-RU" u="sng" dirty="0" smtClean="0">
                <a:hlinkClick r:id="rId7"/>
              </a:rPr>
              <a:t>http://ru.wikipedia.org/wiki/%D0%92%D0%B8%D0%B7%D0%B1%D0%BE%D1%80</a:t>
            </a:r>
            <a:endParaRPr lang="ru-RU" dirty="0" smtClean="0"/>
          </a:p>
          <a:p>
            <a:r>
              <a:rPr lang="ru-RU" u="sng" dirty="0" smtClean="0">
                <a:hlinkClick r:id="rId8"/>
              </a:rPr>
              <a:t>http://photobards.progressor.ru/vizbor/vzb046.jpg</a:t>
            </a:r>
            <a:endParaRPr lang="ru-RU" dirty="0" smtClean="0"/>
          </a:p>
          <a:p>
            <a:r>
              <a:rPr lang="ru-RU" u="sng" dirty="0" smtClean="0">
                <a:hlinkClick r:id="rId9"/>
              </a:rPr>
              <a:t>http://nice-souvenirs.ucoz.ru/_nw/0/94161.jpg</a:t>
            </a:r>
            <a:endParaRPr lang="ru-RU" dirty="0" smtClean="0"/>
          </a:p>
          <a:p>
            <a:r>
              <a:rPr lang="ru-RU" u="sng" dirty="0" smtClean="0">
                <a:hlinkClick r:id="rId10"/>
              </a:rPr>
              <a:t>http://www.gazeta.lv/images/Yury_Vizbor_10.jpg</a:t>
            </a:r>
            <a:endParaRPr lang="ru-RU" dirty="0" smtClean="0"/>
          </a:p>
          <a:p>
            <a:r>
              <a:rPr lang="ru-RU" u="sng" dirty="0" smtClean="0">
                <a:hlinkClick r:id="rId11"/>
              </a:rPr>
              <a:t>http://www.kulichki.com/akter/new1/vizbor.jpg</a:t>
            </a:r>
            <a:endParaRPr lang="ru-RU" dirty="0" smtClean="0"/>
          </a:p>
          <a:p>
            <a:r>
              <a:rPr lang="ru-RU" u="sng" dirty="0" smtClean="0">
                <a:hlinkClick r:id="rId12"/>
              </a:rPr>
              <a:t>http://img0.liveinternet.ru/images/attach/c/0/46/782/46782264_JV05CD.jpg</a:t>
            </a:r>
            <a:endParaRPr lang="ru-RU" dirty="0" smtClean="0"/>
          </a:p>
          <a:p>
            <a:r>
              <a:rPr lang="ru-RU" u="sng" dirty="0" smtClean="0">
                <a:hlinkClick r:id="rId13"/>
              </a:rPr>
              <a:t>http://grushin.samara.ru/external/thumb/content/439/tn_2803.jpg</a:t>
            </a:r>
            <a:endParaRPr lang="ru-RU" dirty="0" smtClean="0"/>
          </a:p>
          <a:p>
            <a:r>
              <a:rPr lang="ru-RU" u="sng" dirty="0" smtClean="0">
                <a:hlinkClick r:id="rId14"/>
              </a:rPr>
              <a:t>http://www.peoples.ru/art/music/bard/vizbor/vizbor_grave_12042007103318hYT.jpg</a:t>
            </a:r>
            <a:endParaRPr lang="ru-RU" dirty="0" smtClean="0"/>
          </a:p>
          <a:p>
            <a:r>
              <a:rPr lang="ru-RU" u="sng" dirty="0" smtClean="0">
                <a:hlinkClick r:id="rId15"/>
              </a:rPr>
              <a:t>http://s46.radikal.ru/i114/0907/22/e668b1c7ee5b.jpg</a:t>
            </a:r>
            <a:endParaRPr lang="ru-RU" dirty="0" smtClean="0"/>
          </a:p>
          <a:p>
            <a:r>
              <a:rPr lang="ru-RU" u="sng" dirty="0" smtClean="0">
                <a:hlinkClick r:id="rId16"/>
              </a:rPr>
              <a:t>http://nataly-myrtuz.ucoz.ru/879168350.jpg</a:t>
            </a:r>
            <a:endParaRPr lang="ru-RU" dirty="0" smtClean="0"/>
          </a:p>
          <a:p>
            <a:r>
              <a:rPr lang="ru-RU" u="sng" dirty="0" smtClean="0">
                <a:hlinkClick r:id="rId16"/>
              </a:rPr>
              <a:t>http://nataly-myrtuz.ucoz.ru/879168350.jpg</a:t>
            </a:r>
            <a:endParaRPr lang="ru-RU" dirty="0" smtClean="0"/>
          </a:p>
          <a:p>
            <a:r>
              <a:rPr lang="ru-RU" u="sng" dirty="0" smtClean="0">
                <a:hlinkClick r:id="rId17"/>
              </a:rPr>
              <a:t>http://s46.radikal.ru/i111/0903/85/260b74f6dd8a.jpg</a:t>
            </a:r>
            <a:endParaRPr lang="ru-RU" dirty="0" smtClean="0"/>
          </a:p>
          <a:p>
            <a:r>
              <a:rPr lang="ru-RU" u="sng" dirty="0" smtClean="0">
                <a:hlinkClick r:id="rId18"/>
              </a:rPr>
              <a:t>http://www.botcharov.ru/gpics/big/portret_vysozkogo.jpg</a:t>
            </a:r>
            <a:endParaRPr lang="ru-RU" dirty="0" smtClean="0"/>
          </a:p>
          <a:p>
            <a:r>
              <a:rPr lang="ru-RU" u="sng" dirty="0" smtClean="0">
                <a:hlinkClick r:id="rId19"/>
              </a:rPr>
              <a:t>http://bospor.com.ua/articles/images/1091.jpg</a:t>
            </a:r>
            <a:endParaRPr lang="ru-RU" dirty="0" smtClean="0"/>
          </a:p>
          <a:p>
            <a:r>
              <a:rPr lang="ru-RU" u="sng" dirty="0" smtClean="0">
                <a:hlinkClick r:id="rId20"/>
              </a:rPr>
              <a:t>http://www.ru.tv/upload/contents/323/5-090724.jpg</a:t>
            </a:r>
            <a:endParaRPr lang="ru-RU" dirty="0" smtClean="0"/>
          </a:p>
          <a:p>
            <a:r>
              <a:rPr lang="ru-RU" u="sng" dirty="0" smtClean="0">
                <a:hlinkClick r:id="rId21"/>
              </a:rPr>
              <a:t>http://million-party.ru/img/items/341/trofim_sergey.jpg</a:t>
            </a:r>
            <a:endParaRPr lang="ru-RU" dirty="0" smtClean="0"/>
          </a:p>
          <a:p>
            <a:r>
              <a:rPr lang="ru-RU" u="sng" dirty="0" smtClean="0">
                <a:hlinkClick r:id="rId22"/>
              </a:rPr>
              <a:t>http://s40.radikal.ru/i087/0903/63/5add4523f7e2.jpg</a:t>
            </a:r>
            <a:endParaRPr lang="ru-RU" dirty="0" smtClean="0"/>
          </a:p>
          <a:p>
            <a:r>
              <a:rPr lang="ru-RU" u="sng" dirty="0" smtClean="0">
                <a:hlinkClick r:id="rId23"/>
              </a:rPr>
              <a:t>http://www.ovation-kursk.ru/UserFiles/Image/stars/trofim1.jpg</a:t>
            </a:r>
            <a:endParaRPr lang="ru-RU" dirty="0" smtClean="0"/>
          </a:p>
          <a:p>
            <a:r>
              <a:rPr lang="ru-RU" u="sng" dirty="0" smtClean="0">
                <a:hlinkClick r:id="rId24"/>
              </a:rPr>
              <a:t>http://content.foto.mail.ru/mail/akunamatata99/74/i-2364.jpg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7200" i="1" dirty="0" smtClean="0"/>
              <a:t>Булат Шалвович Окуджава </a:t>
            </a:r>
          </a:p>
          <a:p>
            <a:r>
              <a:rPr lang="ru-RU" dirty="0" smtClean="0"/>
              <a:t>         ( 9 мая 1924 - 12 июня 1997 ) </a:t>
            </a:r>
          </a:p>
          <a:p>
            <a:r>
              <a:rPr lang="ru-RU" dirty="0" smtClean="0"/>
              <a:t>Поэт, прозаик, киносценарист. Основоположник направления авторской песни.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i-main-pic" descr="Картинка 4 из 4343">
            <a:hlinkClick r:id="rId2" tgtFrame="_blank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385748">
            <a:off x="1928794" y="357166"/>
            <a:ext cx="557216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8-tub.yandex.net/i?id=33578206&amp;tov=8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71480"/>
            <a:ext cx="471490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5-tub.yandex.net/i?id=13768066&amp;tov=5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071546"/>
            <a:ext cx="750099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8-tub.yandex.net/i?id=105764286&amp;tov=8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42852"/>
            <a:ext cx="5357850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642918"/>
            <a:ext cx="485778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3-tub.yandex.net/i?id=37715111&amp;tov=3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20064219">
            <a:off x="2214546" y="1857364"/>
            <a:ext cx="421484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i-main-pic" descr="Картинка 17 из 4186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642918"/>
            <a:ext cx="750099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107</Words>
  <Application>Microsoft Office PowerPoint</Application>
  <PresentationFormat>Экран (4:3)</PresentationFormat>
  <Paragraphs>30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Илюшина О В</dc:creator>
  <cp:lastModifiedBy>FoM</cp:lastModifiedBy>
  <cp:revision>6</cp:revision>
  <dcterms:created xsi:type="dcterms:W3CDTF">2009-12-02T07:37:58Z</dcterms:created>
  <dcterms:modified xsi:type="dcterms:W3CDTF">2009-12-10T04:49:39Z</dcterms:modified>
</cp:coreProperties>
</file>