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E25EE-4C0E-46B1-A0C7-C4D18F853A30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D698D-C06B-486A-8A10-6A9AD2A31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698D-C06B-486A-8A10-6A9AD2A31A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D698D-C06B-486A-8A10-6A9AD2A31A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201FD2-C0D0-4F0B-829B-EFA2D75B8BE6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72CC1D-EB39-4EB9-B774-F92117003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" TargetMode="External"/><Relationship Id="rId2" Type="http://schemas.openxmlformats.org/officeDocument/2006/relationships/hyperlink" Target="http://picture.as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7724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alibri" pitchFamily="34" charset="0"/>
              </a:rPr>
              <a:t>Знатоки живописи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Красота глазами художника</a:t>
            </a:r>
            <a:b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1510" name="Picture 6" descr="http://img-fotki.yandex.ru/get/3108/margarith.12e/0_2ab17_b6e00eb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198" y="2152654"/>
            <a:ext cx="3473802" cy="4705346"/>
          </a:xfrm>
          <a:prstGeom prst="rect">
            <a:avLst/>
          </a:prstGeom>
          <a:noFill/>
        </p:spPr>
      </p:pic>
      <p:pic>
        <p:nvPicPr>
          <p:cNvPr id="21506" name="Picture 2" descr="http://img0.liveinternet.ru/images/attach/c/0/36/20/36020269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1959"/>
            <a:ext cx="4286248" cy="4656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Calibri" pitchFamily="34" charset="0"/>
              </a:rPr>
              <a:t>Вывод:</a:t>
            </a:r>
            <a:endParaRPr lang="ru-RU" sz="4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643966" cy="335758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B0F0"/>
                </a:solidFill>
                <a:latin typeface="Calibri" pitchFamily="34" charset="0"/>
              </a:rPr>
              <a:t>Внешняя красота пленит, чарует, но выше красота - внутренняя.</a:t>
            </a:r>
          </a:p>
          <a:p>
            <a:pPr algn="l"/>
            <a:r>
              <a:rPr lang="ru-RU" sz="3200" b="1" dirty="0" smtClean="0">
                <a:solidFill>
                  <a:srgbClr val="00B0F0"/>
                </a:solidFill>
                <a:latin typeface="Calibri" pitchFamily="34" charset="0"/>
              </a:rPr>
              <a:t>Красота не может рассматриваться отдельно от нравственных ценностей.</a:t>
            </a:r>
            <a:endParaRPr lang="ru-RU" sz="32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3174" y="2857496"/>
            <a:ext cx="6043626" cy="33641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Конечно, художник – творец –живописец.</a:t>
            </a:r>
            <a:endParaRPr lang="ru-RU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278605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  <a:t>Каждый из нас умеет видеть красивое вокруг себя, но с трудом может эту красоту передать в словах.</a:t>
            </a:r>
            <a:b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  <a:t>А кто может передать увиденное?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4340" name="Picture 4" descr="http://www.creativestore.ru/wp-content/uploads/2009/09/pa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63940"/>
            <a:ext cx="4429124" cy="30940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7815290" cy="14287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7600976" cy="3071834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</a:rPr>
              <a:t>- Что такое живопись?</a:t>
            </a:r>
          </a:p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</a:rPr>
              <a:t>- Кто такой живописец?</a:t>
            </a:r>
          </a:p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</a:rPr>
              <a:t>- В чем сила художника?</a:t>
            </a:r>
          </a:p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Calibri" pitchFamily="34" charset="0"/>
              </a:rPr>
              <a:t>- Как живопись влияет на человеческую душу?</a:t>
            </a:r>
            <a:endParaRPr lang="ru-RU" sz="3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343904" cy="1857388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  <a:t>Живопись – одно из древнейших видов искусства, произведение которого создается с помощью красок…</a:t>
            </a:r>
            <a:endParaRPr lang="ru-RU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101042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alibri" pitchFamily="34" charset="0"/>
              </a:rPr>
              <a:t>Живописец – художник – мастер - творец</a:t>
            </a:r>
            <a:endParaRPr lang="ru-RU" sz="32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0242" name="Picture 2" descr="http://www.stihi.ru/pics/2009/10/26/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000396" cy="2249281"/>
          </a:xfrm>
          <a:prstGeom prst="rect">
            <a:avLst/>
          </a:prstGeom>
          <a:noFill/>
        </p:spPr>
      </p:pic>
      <p:pic>
        <p:nvPicPr>
          <p:cNvPr id="10244" name="Picture 4" descr="http://diet.ucoz.ru/_ph/1/23209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3024123" cy="22670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243918" cy="2143139"/>
          </a:xfrm>
        </p:spPr>
        <p:txBody>
          <a:bodyPr>
            <a:noAutofit/>
          </a:bodyPr>
          <a:lstStyle/>
          <a:p>
            <a:pPr algn="l"/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  <a:t>Художник стремится изобразить красоту и показать ее людям!</a:t>
            </a:r>
            <a:b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  <a:t>Живописец должен обладать зоркостью- видеть невидимое…</a:t>
            </a:r>
            <a:endParaRPr lang="ru-RU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2643182"/>
            <a:ext cx="6286544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Calibri" pitchFamily="34" charset="0"/>
              </a:rPr>
              <a:t>В чем сила художника?</a:t>
            </a:r>
            <a:endParaRPr lang="ru-RU" sz="32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9218" name="Picture 2" descr="http://photos.lifeisphoto.ru/5/2/52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213" y="3571876"/>
            <a:ext cx="4681787" cy="3140085"/>
          </a:xfrm>
          <a:prstGeom prst="rect">
            <a:avLst/>
          </a:prstGeom>
          <a:noFill/>
        </p:spPr>
      </p:pic>
      <p:pic>
        <p:nvPicPr>
          <p:cNvPr id="9220" name="Picture 4" descr="http://bibliotekar.ru/DMnatur/18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4049"/>
            <a:ext cx="3786182" cy="44439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Сила художника в его таланте, в его душе. Чем выше дух живописца, тем прекраснее и совершеннее его создание. От качества духа зависит многое.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В картине, на наш взгляд, самое важное – это энергия художника, его сознание, его нравственные истоки.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Чем талантливее мастер,  тем ярче созданная им картина.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Мы смотрим на картину глазами художника…</a:t>
            </a:r>
            <a:endParaRPr lang="ru-RU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  <a:t>В чем сила художника?</a:t>
            </a:r>
            <a:endParaRPr lang="ru-RU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571612"/>
            <a:ext cx="3543296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Живопись способна улавливать душевные изменения, находить отзыв в сердце человека. Она пробуждает в нем  стремление к прекрасному, благородному.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Calibri" pitchFamily="34" charset="0"/>
              </a:rPr>
              <a:t>Как живопись влияет на человеческую душу?</a:t>
            </a:r>
            <a:endParaRPr lang="ru-RU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169" name="Picture 1" descr="C:\Documents and Settings\данил\Рабочий стол\фотки проекта\0_ca34_84a0c3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500442" cy="4667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0061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Лазурное небо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Багровый закат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Синие тени мартовского снега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Голубой колокольчик подснежника</a:t>
            </a:r>
            <a:endParaRPr lang="ru-RU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  <a:t>Красота глазами художника</a:t>
            </a:r>
            <a:endParaRPr lang="ru-RU" sz="4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098" name="Picture 2" descr="http://img0.liveinternet.ru/images/attach/b/1/25/373/25373525_25151662_f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1000108"/>
            <a:ext cx="2786082" cy="2283268"/>
          </a:xfrm>
          <a:prstGeom prst="rect">
            <a:avLst/>
          </a:prstGeom>
          <a:noFill/>
        </p:spPr>
      </p:pic>
      <p:pic>
        <p:nvPicPr>
          <p:cNvPr id="4100" name="Picture 4" descr="http://content.foto.mail.ru/mail/elizabet99/23/i-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3000364" cy="2315281"/>
          </a:xfrm>
          <a:prstGeom prst="rect">
            <a:avLst/>
          </a:prstGeom>
          <a:noFill/>
        </p:spPr>
      </p:pic>
      <p:pic>
        <p:nvPicPr>
          <p:cNvPr id="4102" name="Picture 6" descr="http://za-cccp.narod.ru/cccp/jiv/za-cccp.narod.ru_v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131" y="3503601"/>
            <a:ext cx="2633869" cy="3354399"/>
          </a:xfrm>
          <a:prstGeom prst="rect">
            <a:avLst/>
          </a:prstGeom>
          <a:noFill/>
        </p:spPr>
      </p:pic>
      <p:pic>
        <p:nvPicPr>
          <p:cNvPr id="4106" name="Picture 10" descr="http://img-2005-05.photosight.ru/03/8474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51015"/>
            <a:ext cx="3286116" cy="26069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101042" cy="92869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Calibri" pitchFamily="34" charset="0"/>
              </a:rPr>
              <a:t>Итог исследования:</a:t>
            </a:r>
            <a:endParaRPr lang="ru-RU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101042" cy="22145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Когда человек духовно вырастает, он способен не только принять красоту как величайшую ценность и смысл жизни, но и сохранить ее для окружающих, указать другим путь истинной красоты.</a:t>
            </a:r>
            <a:endParaRPr lang="ru-RU" sz="280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6148" name="Picture 4" descr="http://viki.rdf.ru/media/viki/upload/preview/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10" y="3167473"/>
            <a:ext cx="2928990" cy="3690527"/>
          </a:xfrm>
          <a:prstGeom prst="rect">
            <a:avLst/>
          </a:prstGeom>
          <a:noFill/>
        </p:spPr>
      </p:pic>
      <p:pic>
        <p:nvPicPr>
          <p:cNvPr id="6150" name="Picture 6" descr="http://img0.liveinternet.ru/images/attach/c/0/46/451/46451464_1_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7"/>
            <a:ext cx="3357554" cy="3643314"/>
          </a:xfrm>
          <a:prstGeom prst="rect">
            <a:avLst/>
          </a:prstGeom>
          <a:noFill/>
        </p:spPr>
      </p:pic>
      <p:pic>
        <p:nvPicPr>
          <p:cNvPr id="6152" name="Picture 8" descr="http://smallbay.ru/images6/t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2854558" cy="21399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  <a:t>Участники исследования:</a:t>
            </a:r>
            <a:endParaRPr lang="ru-RU" sz="4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058"/>
            <a:ext cx="7772400" cy="202525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Белоножко Мария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Сытнюк Марина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Соковикова Маргарита</a:t>
            </a:r>
          </a:p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Ягомост Алексей</a:t>
            </a:r>
            <a:endParaRPr lang="ru-RU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24162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</a:rPr>
              <a:t>«Живопись, как и всякое явление культуры, можно рассматривать с разных точек зрения…»</a:t>
            </a:r>
            <a:r>
              <a:rPr lang="ru-RU" sz="3200" dirty="0" smtClean="0">
                <a:latin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b="0" dirty="0" smtClean="0">
                <a:solidFill>
                  <a:srgbClr val="00B0F0"/>
                </a:solidFill>
                <a:latin typeface="Calibri" pitchFamily="34" charset="0"/>
              </a:rPr>
              <a:t>К. Маковский</a:t>
            </a:r>
            <a:endParaRPr lang="ru-RU" sz="2800" b="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данил\Рабочий стол\фотки проекта\f_7058197 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89186"/>
            <a:ext cx="5928417" cy="39688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О.Б. Лисичкин «Мировая художественная культура», Санкт – Петербург, 1999г.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Г. Островский «Рассказ о русской живописи», Москва «Изобразительное искусство», 1989г.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hlinkClick r:id="rId2" tooltip="http://Picture.ask.com"/>
              </a:rPr>
              <a:t>http://Picture.ask.com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hlinkClick r:id="rId3" tooltip="http://images.google.com"/>
              </a:rPr>
              <a:t>http://images.google.com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hlinkClick r:id="rId4" tooltip="http://images.yandex.ru/"/>
              </a:rPr>
              <a:t>http://images.yandex.ru/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Ресурсы: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23964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Цель исследования:</a:t>
            </a: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071678"/>
            <a:ext cx="5114778" cy="2569434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Что такое красота?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Зачем нужна красота?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С чем связана красота?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Как связана живопись с духовностью?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966774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Гипотеза:</a:t>
            </a: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1928802"/>
            <a:ext cx="5114778" cy="385765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b="1" dirty="0" smtClean="0">
                <a:solidFill>
                  <a:srgbClr val="00B0F0"/>
                </a:solidFill>
                <a:latin typeface="Calibri" pitchFamily="34" charset="0"/>
              </a:rPr>
              <a:t>Мы убеждены, что мир спасется красотой если люди научатся ценить и любить ее, отдавать предпочтение не внешней, а внутренней красоте. Красота должна соединиться с милосердием, пониманием, отсутствием гордыни. Если каждый человек  будет понимать духовную потребность в прекрасном, в христианских идеалах, то это и станет его «путеводной звездой» на пути к добру, красоте и спасению.</a:t>
            </a:r>
            <a:endParaRPr lang="ru-RU" sz="32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306" y="214290"/>
            <a:ext cx="51054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План исследования:</a:t>
            </a: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496" y="1142984"/>
            <a:ext cx="4714876" cy="44291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1) Выяснить понятие «красота» из различной справочной литературы;</a:t>
            </a:r>
          </a:p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2) Провести социологический опрос: что есть для вас красота?;</a:t>
            </a:r>
          </a:p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3) Выяснить что такое живопись, кто такой живописец?;</a:t>
            </a:r>
          </a:p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4) Определить взаимосвязь живописи с духовностью</a:t>
            </a:r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.</a:t>
            </a:r>
            <a:endParaRPr lang="ru-RU" sz="24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algn="l"/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2" y="571480"/>
            <a:ext cx="5200632" cy="171451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Что такое красота?</a:t>
            </a: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2500306"/>
            <a:ext cx="7772400" cy="159662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000" b="1" i="1" dirty="0" smtClean="0">
                <a:solidFill>
                  <a:srgbClr val="00B0F0"/>
                </a:solidFill>
                <a:latin typeface="Calibri" pitchFamily="34" charset="0"/>
              </a:rPr>
              <a:t>«Все красивое, прекрасное, все то, что доставляет этетическое и нравственное наслаждение»</a:t>
            </a:r>
          </a:p>
          <a:p>
            <a:pPr algn="l"/>
            <a:r>
              <a:rPr lang="ru-RU" dirty="0" smtClean="0">
                <a:latin typeface="Calibri" pitchFamily="34" charset="0"/>
              </a:rPr>
              <a:t>                     </a:t>
            </a:r>
            <a:r>
              <a:rPr lang="ru-RU" sz="2900" dirty="0" smtClean="0">
                <a:solidFill>
                  <a:srgbClr val="00B0F0"/>
                </a:solidFill>
                <a:latin typeface="Calibri" pitchFamily="34" charset="0"/>
              </a:rPr>
              <a:t>(С.И.Ожегов «Толковый словарь русского языка»)</a:t>
            </a:r>
            <a:endParaRPr lang="ru-RU" sz="290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51" name="Picture 3" descr="C:\Documents and Settings\данил\Рабочий стол\фотки проекта\5926р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714744" cy="2479591"/>
          </a:xfrm>
          <a:prstGeom prst="rect">
            <a:avLst/>
          </a:prstGeom>
          <a:noFill/>
        </p:spPr>
      </p:pic>
      <p:pic>
        <p:nvPicPr>
          <p:cNvPr id="2052" name="Picture 4" descr="C:\Documents and Settings\данил\Рабочий стол\фотки проекта\церков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3665865" cy="2786057"/>
          </a:xfrm>
          <a:prstGeom prst="rect">
            <a:avLst/>
          </a:prstGeom>
          <a:noFill/>
        </p:spPr>
      </p:pic>
      <p:pic>
        <p:nvPicPr>
          <p:cNvPr id="2054" name="Picture 6" descr="C:\Documents and Settings\данил\Мои документы\Мои рисунки\Обои\my_desktop-1126743574_i_7092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5" y="4071942"/>
            <a:ext cx="3809995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Красота в моем понимании, -это чистое небо над головой. Это наша русская природа…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Красота –это то, что приятно видеть глазами…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Есть красота, которая чуствуется только душой…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Красота – это моя любимая девушка…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Красота –это первые подснежники в лесу…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Calibri" pitchFamily="34" charset="0"/>
              </a:rPr>
              <a:t>Результаты соцопроса:</a:t>
            </a:r>
            <a:endParaRPr lang="ru-RU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642917"/>
            <a:ext cx="8172480" cy="1285885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>
                <a:solidFill>
                  <a:srgbClr val="0070C0"/>
                </a:solidFill>
                <a:latin typeface="Calibri" pitchFamily="34" charset="0"/>
              </a:rPr>
              <a:t>Какая красота важнее: внешняя или внутренняя?</a:t>
            </a:r>
            <a:endParaRPr lang="ru-RU" sz="4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4" name="Picture 2" descr="C:\Documents and Settings\данил\Рабочий стол\фотки проекта\1223366882_000000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145" y="1500174"/>
            <a:ext cx="4424855" cy="5129220"/>
          </a:xfrm>
          <a:prstGeom prst="rect">
            <a:avLst/>
          </a:prstGeom>
          <a:noFill/>
        </p:spPr>
      </p:pic>
      <p:pic>
        <p:nvPicPr>
          <p:cNvPr id="3076" name="Picture 4" descr="C:\Documents and Settings\All Users\Документы\Мои рисунки\Образцы рисунков\m_8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500562" cy="30472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Calibri" pitchFamily="34" charset="0"/>
              </a:rPr>
              <a:t>Красота</a:t>
            </a:r>
            <a:endParaRPr lang="ru-RU" sz="4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Какая важнее красота?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Подумай!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Внешняя (облик)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Цвет глаз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Овал лица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Форма тела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т.д.</a:t>
            </a:r>
            <a:endParaRPr lang="ru-RU" sz="2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500174"/>
            <a:ext cx="4041775" cy="39417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</a:rPr>
              <a:t>Внутренняя (духовная)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Разум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Рассудок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Желание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т.д.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586</Words>
  <Application>Microsoft Office PowerPoint</Application>
  <PresentationFormat>On-screen Show (4:3)</PresentationFormat>
  <Paragraphs>79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Знатоки живописи Красота глазами художника </vt:lpstr>
      <vt:lpstr>«Живопись, как и всякое явление культуры, можно рассматривать с разных точек зрения…»  К. Маковский</vt:lpstr>
      <vt:lpstr>Цель исследования:</vt:lpstr>
      <vt:lpstr>Гипотеза:</vt:lpstr>
      <vt:lpstr>План исследования:</vt:lpstr>
      <vt:lpstr>Что такое красота?</vt:lpstr>
      <vt:lpstr>Результаты соцопроса:</vt:lpstr>
      <vt:lpstr>Какая красота важнее: внешняя или внутренняя?</vt:lpstr>
      <vt:lpstr>Красота</vt:lpstr>
      <vt:lpstr>Вывод:</vt:lpstr>
      <vt:lpstr>Каждый из нас умеет видеть красивое вокруг себя, но с трудом может эту красоту передать в словах. А кто может передать увиденное? </vt:lpstr>
      <vt:lpstr> -</vt:lpstr>
      <vt:lpstr>Живопись – одно из древнейших видов искусства, произведение которого создается с помощью красок…</vt:lpstr>
      <vt:lpstr>Художник стремится изобразить красоту и показать ее людям! Живописец должен обладать зоркостью- видеть невидимое…</vt:lpstr>
      <vt:lpstr>В чем сила художника?</vt:lpstr>
      <vt:lpstr>Как живопись влияет на человеческую душу?</vt:lpstr>
      <vt:lpstr>Красота глазами художника</vt:lpstr>
      <vt:lpstr>Когда человек духовно вырастает, он способен не только принять красоту как величайшую ценность и смысл жизни, но и сохранить ее для окружающих, указать другим путь истинной красоты.</vt:lpstr>
      <vt:lpstr>Участники исследования:</vt:lpstr>
      <vt:lpstr>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живописи Красота глазами художника</dc:title>
  <dc:creator>данил</dc:creator>
  <cp:lastModifiedBy>данил</cp:lastModifiedBy>
  <cp:revision>49</cp:revision>
  <dcterms:created xsi:type="dcterms:W3CDTF">2010-04-04T03:15:29Z</dcterms:created>
  <dcterms:modified xsi:type="dcterms:W3CDTF">2010-04-08T03:30:59Z</dcterms:modified>
</cp:coreProperties>
</file>