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BEB9-9EE2-4D1C-ACA9-10BE8FC30530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F7F6-7E5A-4EA4-BE6F-AFAD549F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математики столь серьезен, что не следует упускать ни одной возможности сделать его более занимательным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(Б. Паскаль)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00306"/>
            <a:ext cx="8215370" cy="3138494"/>
          </a:xfrm>
        </p:spPr>
        <p:txBody>
          <a:bodyPr>
            <a:normAutofit fontScale="92500" lnSpcReduction="10000"/>
          </a:bodyPr>
          <a:lstStyle/>
          <a:p>
            <a:r>
              <a:rPr lang="ru-RU" sz="8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 </a:t>
            </a:r>
            <a:br>
              <a:rPr lang="ru-RU" sz="8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8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  быту</a:t>
            </a: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 проекта:  Свешникова Р.С.</a:t>
            </a:r>
          </a:p>
          <a:p>
            <a:r>
              <a:rPr lang="ru-RU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Ригус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Г.И.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Знаете ли вы ……</a:t>
            </a:r>
            <a:b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0175" y="4011295"/>
            <a:ext cx="3933825" cy="284670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15370" cy="4857784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пресной воды от общего объема воды на Земле?</a:t>
            </a:r>
          </a:p>
          <a:p>
            <a:pPr algn="l"/>
            <a:endParaRPr lang="ru-RU" sz="3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Зачем необходимо экономить воду? </a:t>
            </a:r>
            <a:br>
              <a:rPr lang="ru-R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Как научиться экономить чистую воду? </a:t>
            </a:r>
            <a:br>
              <a:rPr lang="ru-R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…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0175" y="4011295"/>
            <a:ext cx="3933825" cy="284670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072494" cy="500066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Среднестатистический иркутянин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ежедневно расходует до 400 литров воды на человека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при этом происходит расход не только воды, но и электроэнергии: на водозабор, очистку воды, её подогрев и очистку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канализационных 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стоков.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что …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0175" y="4011295"/>
            <a:ext cx="3933825" cy="284670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За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истекшие сорок лет объем пресной воды, приходящийся на каждого человека в мире сократился более чем на половину.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В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течение последующей четверти столетия, как предполагается, дальнейшее уменьшение еще вдвое.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По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мнению ученых, пресная вода в недалеком будущем может стать одним из стратегических ресурсов.</a:t>
            </a:r>
            <a:b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Следовательно,   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8072494" cy="4643470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Мы должны научиться экономить пресную 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воду!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101042" cy="1428759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Работая над проектом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501122" cy="4786346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мы постараемся ответить на вопросы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l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Выгодно ли ставить счетчики на воду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уменьшить расход воды дома?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71942"/>
            <a:ext cx="2928926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164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Предмет математики столь серьезен, что не следует упускать ни одной возможности сделать его более занимательным.  (Б. Паскаль) </vt:lpstr>
      <vt:lpstr> Знаете ли вы ……  </vt:lpstr>
      <vt:lpstr>Известно, что … </vt:lpstr>
      <vt:lpstr>Известно, что … </vt:lpstr>
      <vt:lpstr>Следовательно,    </vt:lpstr>
      <vt:lpstr>Работая над проектом 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математики столь серьезен, что не следует упускать ни одной возможности сделать его более занимательным. (Б. Паскаль) </dc:title>
  <dc:creator>Игорь</dc:creator>
  <cp:lastModifiedBy>Игорь</cp:lastModifiedBy>
  <cp:revision>9</cp:revision>
  <dcterms:created xsi:type="dcterms:W3CDTF">2011-03-31T14:54:39Z</dcterms:created>
  <dcterms:modified xsi:type="dcterms:W3CDTF">2011-04-07T10:14:07Z</dcterms:modified>
</cp:coreProperties>
</file>