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70E1C"/>
                </a:solidFill>
              </a:rPr>
              <a:t>Петрова </a:t>
            </a:r>
            <a:r>
              <a:rPr lang="ru-RU" dirty="0">
                <a:solidFill>
                  <a:srgbClr val="170E1C"/>
                </a:solidFill>
              </a:rPr>
              <a:t>Е</a:t>
            </a:r>
            <a:r>
              <a:rPr lang="ru-RU" dirty="0" smtClean="0">
                <a:solidFill>
                  <a:srgbClr val="170E1C"/>
                </a:solidFill>
              </a:rPr>
              <a:t>катерина Алексеевна,</a:t>
            </a:r>
            <a:endParaRPr lang="ru-RU" dirty="0">
              <a:solidFill>
                <a:srgbClr val="170E1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читель изобразительного искусства МБОУ СОШ № 27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Страничка из биографии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2088232" cy="43204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39752" y="2492896"/>
            <a:ext cx="583264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Родилась 25 октября 1988 года</a:t>
            </a:r>
          </a:p>
          <a:p>
            <a:pPr algn="ctr"/>
            <a:r>
              <a:rPr lang="ru-RU" b="1" cap="all" spc="0" dirty="0" smtClean="0">
                <a:ln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В 2005 году </a:t>
            </a:r>
            <a:r>
              <a:rPr lang="ru-RU" b="1" cap="all" dirty="0">
                <a:ln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о</a:t>
            </a:r>
            <a:r>
              <a:rPr lang="ru-RU" b="1" cap="all" spc="0" dirty="0" smtClean="0">
                <a:ln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кончила </a:t>
            </a:r>
            <a:r>
              <a:rPr lang="ru-RU" b="1" cap="all" spc="0" dirty="0" err="1" smtClean="0">
                <a:ln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сош</a:t>
            </a:r>
            <a:r>
              <a:rPr lang="ru-RU" b="1" cap="all" spc="0" dirty="0" smtClean="0">
                <a:ln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№ 2 </a:t>
            </a:r>
          </a:p>
          <a:p>
            <a:pPr algn="ctr"/>
            <a:r>
              <a:rPr lang="ru-RU" b="1" cap="all" spc="0" dirty="0" smtClean="0">
                <a:ln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в </a:t>
            </a:r>
            <a:r>
              <a:rPr lang="ru-RU" b="1" cap="all" spc="0" dirty="0" err="1" smtClean="0">
                <a:ln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г.балаково</a:t>
            </a:r>
            <a:r>
              <a:rPr lang="ru-RU" b="1" cap="all" dirty="0">
                <a:ln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b="1" cap="all" dirty="0" smtClean="0">
                <a:ln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и поступила в социально-педагогическую академию на художественно-графический факультет.</a:t>
            </a:r>
          </a:p>
          <a:p>
            <a:pPr algn="ctr"/>
            <a:endParaRPr lang="ru-RU" b="1" cap="all" dirty="0" smtClean="0">
              <a:ln/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ru-RU" b="1" cap="all" spc="0" dirty="0" smtClean="0">
                <a:ln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1 сентября 2012 начала работу учителем изобразительного искусства в </a:t>
            </a:r>
            <a:r>
              <a:rPr lang="ru-RU" b="1" cap="all" spc="0" dirty="0" err="1" smtClean="0">
                <a:ln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сош</a:t>
            </a:r>
            <a:r>
              <a:rPr lang="ru-RU" b="1" cap="all" spc="0" dirty="0" smtClean="0">
                <a:ln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№ 27.</a:t>
            </a:r>
            <a:endParaRPr lang="ru-RU" b="1" cap="all" spc="0" dirty="0">
              <a:ln/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5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О себе…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С  раннего детства с удовольствием участвовала во всех мероприятиях, в детском саду, в школе играла Снегурочку, Красную Шапочку.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Поступив в институт, продолжила активную творческую деятельность: с первого курса участвовала в КВНе, </a:t>
            </a:r>
            <a:r>
              <a:rPr lang="ru-RU" dirty="0" smtClean="0"/>
              <a:t>была</a:t>
            </a:r>
            <a:r>
              <a:rPr lang="ru-RU" dirty="0" smtClean="0"/>
              <a:t> </a:t>
            </a:r>
            <a:r>
              <a:rPr lang="ru-RU" dirty="0" smtClean="0"/>
              <a:t>постоянной ведущей  «Студенческой весны » факультета.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Занимаюсь спортом, больше всего увлекает волейбол.</a:t>
            </a:r>
          </a:p>
          <a:p>
            <a:pPr indent="0">
              <a:lnSpc>
                <a:spcPct val="100000"/>
              </a:lnSpc>
              <a:buNone/>
            </a:pPr>
            <a:endParaRPr lang="ru-RU" dirty="0" smtClean="0"/>
          </a:p>
          <a:p>
            <a:pPr indent="0">
              <a:lnSpc>
                <a:spcPct val="10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16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52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ФОТОАЛЬБОМ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66" y="1285860"/>
            <a:ext cx="8229600" cy="4389120"/>
          </a:xfrm>
        </p:spPr>
        <p:txBody>
          <a:bodyPr/>
          <a:lstStyle/>
          <a:p>
            <a:r>
              <a:rPr lang="ru-RU" dirty="0" smtClean="0"/>
              <a:t>Детский сад.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857364"/>
            <a:ext cx="2857520" cy="4784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1038486"/>
            <a:ext cx="4680520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715008" y="5715016"/>
            <a:ext cx="11067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Академия.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54856"/>
            <a:ext cx="3923928" cy="2931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84784"/>
            <a:ext cx="3672408" cy="3038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17" y="3212976"/>
            <a:ext cx="365466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83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Практика.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20688"/>
            <a:ext cx="4100686" cy="3093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88840"/>
            <a:ext cx="4028678" cy="316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02" y="3714205"/>
            <a:ext cx="417646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153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Мое творчество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935163"/>
            <a:ext cx="2808311" cy="4389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143248"/>
            <a:ext cx="3386152" cy="1673615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7209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392488" cy="3654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54" y="1772816"/>
            <a:ext cx="3290241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923" y="3348276"/>
            <a:ext cx="4032448" cy="3393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932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446449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824536" cy="3762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08920"/>
            <a:ext cx="4680520" cy="3907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55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</TotalTime>
  <Words>119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Петрова Екатерина Алексеевна,</vt:lpstr>
      <vt:lpstr>Страничка из биографии</vt:lpstr>
      <vt:lpstr>О себе…</vt:lpstr>
      <vt:lpstr>ФОТОАЛЬБОМ</vt:lpstr>
      <vt:lpstr>Презентация PowerPoint</vt:lpstr>
      <vt:lpstr>Презентация PowerPoint</vt:lpstr>
      <vt:lpstr>Мое творчество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Петрова екатерина алексеевна</dc:title>
  <dc:creator>Компьютер</dc:creator>
  <cp:lastModifiedBy>Компьютер</cp:lastModifiedBy>
  <cp:revision>19</cp:revision>
  <dcterms:created xsi:type="dcterms:W3CDTF">2012-10-14T15:58:47Z</dcterms:created>
  <dcterms:modified xsi:type="dcterms:W3CDTF">2012-10-19T14:53:49Z</dcterms:modified>
</cp:coreProperties>
</file>