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6" r:id="rId5"/>
    <p:sldId id="261" r:id="rId6"/>
    <p:sldId id="263" r:id="rId7"/>
    <p:sldId id="267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5FF3-E71E-46D0-AD8A-8B32D64D70A2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44AEA1-92F1-4A94-8E2A-F35C906141F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5FF3-E71E-46D0-AD8A-8B32D64D70A2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AEA1-92F1-4A94-8E2A-F35C90614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5FF3-E71E-46D0-AD8A-8B32D64D70A2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AEA1-92F1-4A94-8E2A-F35C90614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895FF3-E71E-46D0-AD8A-8B32D64D70A2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D44AEA1-92F1-4A94-8E2A-F35C906141F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5FF3-E71E-46D0-AD8A-8B32D64D70A2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AEA1-92F1-4A94-8E2A-F35C906141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5FF3-E71E-46D0-AD8A-8B32D64D70A2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AEA1-92F1-4A94-8E2A-F35C906141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AEA1-92F1-4A94-8E2A-F35C906141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5FF3-E71E-46D0-AD8A-8B32D64D70A2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5FF3-E71E-46D0-AD8A-8B32D64D70A2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AEA1-92F1-4A94-8E2A-F35C906141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5FF3-E71E-46D0-AD8A-8B32D64D70A2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AEA1-92F1-4A94-8E2A-F35C90614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895FF3-E71E-46D0-AD8A-8B32D64D70A2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44AEA1-92F1-4A94-8E2A-F35C906141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5FF3-E71E-46D0-AD8A-8B32D64D70A2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44AEA1-92F1-4A94-8E2A-F35C906141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895FF3-E71E-46D0-AD8A-8B32D64D70A2}" type="datetimeFigureOut">
              <a:rPr lang="ru-RU" smtClean="0"/>
              <a:t>26.12.2011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D44AEA1-92F1-4A94-8E2A-F35C906141F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14818"/>
            <a:ext cx="8429684" cy="192882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Кузнецова Надежда Ивановна- учитель немецкого языка 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358246" cy="271464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Презентация: «Проблемы молодёжи   в России и Германии.»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215370" cy="528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Культуры и субкультуры.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8680" y="1524000"/>
            <a:ext cx="702663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186766" cy="14176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Основополагающий вопрос: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 чём мечтают подростки и что их волнует?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2866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86766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Цель 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знакомство с жизнью молодёжи в Германии и сопоставление с жизнью молодёжи в современной России.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выявление основных проблем молодёжи двух стран России и Германии; </a:t>
            </a:r>
          </a:p>
          <a:p>
            <a:endParaRPr lang="ru-RU" dirty="0" smtClean="0"/>
          </a:p>
          <a:p>
            <a:r>
              <a:rPr lang="ru-RU" dirty="0" smtClean="0"/>
              <a:t>Сравнение этих проблем;</a:t>
            </a:r>
          </a:p>
          <a:p>
            <a:endParaRPr lang="ru-RU" dirty="0" smtClean="0"/>
          </a:p>
          <a:p>
            <a:r>
              <a:rPr lang="ru-RU" dirty="0" smtClean="0"/>
              <a:t>рассмотрение мер, предпринятых для оказания помощи молодёжи; </a:t>
            </a:r>
          </a:p>
          <a:p>
            <a:endParaRPr lang="ru-RU" dirty="0" smtClean="0"/>
          </a:p>
          <a:p>
            <a:r>
              <a:rPr lang="ru-RU" dirty="0" smtClean="0"/>
              <a:t>выявление причин возникновения проблем.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6766" cy="14176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Задачи проекта: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72000"/>
          </a:xfrm>
        </p:spPr>
        <p:txBody>
          <a:bodyPr/>
          <a:lstStyle/>
          <a:p>
            <a:r>
              <a:rPr lang="ru-RU" dirty="0" smtClean="0"/>
              <a:t>Проект рассчитан на 2 недели;</a:t>
            </a:r>
          </a:p>
          <a:p>
            <a:r>
              <a:rPr lang="ru-RU" dirty="0" smtClean="0"/>
              <a:t>6 часов.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229600" cy="1219200"/>
          </a:xfrm>
        </p:spPr>
        <p:txBody>
          <a:bodyPr/>
          <a:lstStyle/>
          <a:p>
            <a:r>
              <a:rPr lang="ru-RU" dirty="0" smtClean="0"/>
              <a:t>Продолжительность проекта: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105" y="3071809"/>
            <a:ext cx="6130395" cy="32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Monotype Corsiva" pitchFamily="66" charset="0"/>
              </a:rPr>
              <a:t>Друзья;</a:t>
            </a:r>
          </a:p>
          <a:p>
            <a:r>
              <a:rPr lang="ru-RU" sz="3600" dirty="0" smtClean="0">
                <a:latin typeface="Monotype Corsiva" pitchFamily="66" charset="0"/>
              </a:rPr>
              <a:t>Семья;</a:t>
            </a:r>
          </a:p>
          <a:p>
            <a:r>
              <a:rPr lang="ru-RU" sz="3600" dirty="0" smtClean="0">
                <a:latin typeface="Monotype Corsiva" pitchFamily="66" charset="0"/>
              </a:rPr>
              <a:t>Авторитарные учителя и одноклассники;</a:t>
            </a:r>
          </a:p>
          <a:p>
            <a:r>
              <a:rPr lang="ru-RU" sz="3600" dirty="0" smtClean="0">
                <a:latin typeface="Monotype Corsiva" pitchFamily="66" charset="0"/>
              </a:rPr>
              <a:t>Драки;</a:t>
            </a:r>
          </a:p>
          <a:p>
            <a:r>
              <a:rPr lang="ru-RU" sz="3600" dirty="0" smtClean="0">
                <a:latin typeface="Monotype Corsiva" pitchFamily="66" charset="0"/>
              </a:rPr>
              <a:t>Алкоголь;</a:t>
            </a:r>
          </a:p>
          <a:p>
            <a:r>
              <a:rPr lang="ru-RU" sz="3600" dirty="0" smtClean="0">
                <a:latin typeface="Monotype Corsiva" pitchFamily="66" charset="0"/>
              </a:rPr>
              <a:t>Наркотики;</a:t>
            </a:r>
          </a:p>
          <a:p>
            <a:r>
              <a:rPr lang="ru-RU" sz="3600" dirty="0" smtClean="0">
                <a:latin typeface="Monotype Corsiva" pitchFamily="66" charset="0"/>
              </a:rPr>
              <a:t>Компьютерная зависимость.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Проблемы: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500" y="2133600"/>
            <a:ext cx="5715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Рабочая программа 9 класса </a:t>
            </a:r>
          </a:p>
          <a:p>
            <a:r>
              <a:rPr lang="ru-RU" dirty="0" smtClean="0"/>
              <a:t>И.Л. </a:t>
            </a:r>
            <a:r>
              <a:rPr lang="ru-RU" dirty="0" err="1" smtClean="0"/>
              <a:t>Бим</a:t>
            </a:r>
            <a:r>
              <a:rPr lang="ru-RU" dirty="0" smtClean="0"/>
              <a:t>, Л.И. Рыжова- учебник 9 класса;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Интернет- ресурсы:</a:t>
            </a:r>
            <a:endParaRPr lang="ru-RU" dirty="0"/>
          </a:p>
          <a:p>
            <a:r>
              <a:rPr lang="en-US" dirty="0" smtClean="0"/>
              <a:t>knowledge.allbest.ru›</a:t>
            </a:r>
            <a:endParaRPr lang="ru-RU" dirty="0" smtClean="0"/>
          </a:p>
          <a:p>
            <a:r>
              <a:rPr lang="en-US" dirty="0" smtClean="0"/>
              <a:t>CoolReferat.com›</a:t>
            </a:r>
            <a:endParaRPr lang="ru-RU" dirty="0" smtClean="0"/>
          </a:p>
          <a:p>
            <a:r>
              <a:rPr lang="en-US" dirty="0" smtClean="0"/>
              <a:t>de-web.ru›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</TotalTime>
  <Words>117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Презентация: «Проблемы молодёжи   в России и Германии.»</vt:lpstr>
      <vt:lpstr>Культуры и субкультуры.</vt:lpstr>
      <vt:lpstr>Основополагающий вопрос:  О чём мечтают подростки и что их волнует?</vt:lpstr>
      <vt:lpstr>Цель : знакомство с жизнью молодёжи в Германии и сопоставление с жизнью молодёжи в современной России. </vt:lpstr>
      <vt:lpstr>Задачи проекта:  </vt:lpstr>
      <vt:lpstr>Продолжительность проекта:</vt:lpstr>
      <vt:lpstr>Проблемы:</vt:lpstr>
      <vt:lpstr>Вывод:</vt:lpstr>
      <vt:lpstr>Литература: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Спиридонова Людмила Михайловна</dc:creator>
  <cp:lastModifiedBy>Спиридонова Людмила Михайловна</cp:lastModifiedBy>
  <cp:revision>9</cp:revision>
  <dcterms:created xsi:type="dcterms:W3CDTF">2011-12-26T05:14:56Z</dcterms:created>
  <dcterms:modified xsi:type="dcterms:W3CDTF">2011-12-26T06:41:39Z</dcterms:modified>
</cp:coreProperties>
</file>