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57" r:id="rId3"/>
    <p:sldId id="258" r:id="rId4"/>
    <p:sldId id="263" r:id="rId5"/>
    <p:sldId id="259" r:id="rId6"/>
    <p:sldId id="261" r:id="rId7"/>
    <p:sldId id="264" r:id="rId8"/>
    <p:sldId id="266" r:id="rId9"/>
    <p:sldId id="283" r:id="rId10"/>
    <p:sldId id="286" r:id="rId11"/>
    <p:sldId id="270" r:id="rId12"/>
    <p:sldId id="281" r:id="rId13"/>
    <p:sldId id="271" r:id="rId14"/>
    <p:sldId id="282" r:id="rId15"/>
    <p:sldId id="284" r:id="rId16"/>
    <p:sldId id="287" r:id="rId17"/>
    <p:sldId id="285" r:id="rId18"/>
    <p:sldId id="278" r:id="rId19"/>
    <p:sldId id="279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A79F2-D45A-4A7F-97E9-08C952F37251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73127-A095-4C4E-8522-FCAC811370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92CC6-820A-4063-A524-D783FEA6EB96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911F-FC8B-495F-8783-0D6824583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0"/>
            <a:ext cx="8858312" cy="2357478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  СЕКРЕТУ </a:t>
            </a:r>
            <a:b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ВСЕМУ   СВЕТУ!»</a:t>
            </a:r>
            <a:endParaRPr lang="ru-RU" sz="6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723" name="Rectangle 3"/>
          <p:cNvSpPr>
            <a:spLocks noGrp="1" noChangeArrowheads="1"/>
          </p:cNvSpPr>
          <p:nvPr>
            <p:ph idx="1"/>
          </p:nvPr>
        </p:nvSpPr>
        <p:spPr>
          <a:xfrm>
            <a:off x="1071538" y="5072074"/>
            <a:ext cx="7427913" cy="144303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Выполнили  учащиеся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11 класса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: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Федорова  Татьяна, Смагина Светлана, Ксенофонтова Инна, 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</a:rPr>
              <a:t>Жулкашова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</a:rPr>
              <a:t>Гульнара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. 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/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28" name="Picture 4" descr="I:\Мои документы\Мои рисунки\Новый рисунок (1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285992"/>
            <a:ext cx="1928826" cy="2429478"/>
          </a:xfrm>
          <a:prstGeom prst="rect">
            <a:avLst/>
          </a:prstGeom>
          <a:noFill/>
        </p:spPr>
      </p:pic>
      <p:pic>
        <p:nvPicPr>
          <p:cNvPr id="8" name="Picture 3" descr="C:\Documents and Settings\админиСРАТОР\Рабочий стол\моя папка\фото Викторова\DSCN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000240"/>
            <a:ext cx="3690967" cy="27860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0635"/>
            <a:ext cx="1912602" cy="185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I:\Мои документы\Мои рисунки\Новый рисунок (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786058"/>
            <a:ext cx="1026439" cy="1357322"/>
          </a:xfrm>
          <a:prstGeom prst="rect">
            <a:avLst/>
          </a:prstGeom>
          <a:noFill/>
        </p:spPr>
      </p:pic>
      <p:pic>
        <p:nvPicPr>
          <p:cNvPr id="2" name="Picture 2" descr="C:\Users\Катя\Desktop\Мой любимый учитель\6 Шестакова Ольга Анатольевн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2285992"/>
            <a:ext cx="1928826" cy="24521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2" grpId="0"/>
      <p:bldP spid="41472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тя\Desktop\Мой любимый учитель\IMG_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6500826" cy="5621196"/>
          </a:xfrm>
          <a:prstGeom prst="rect">
            <a:avLst/>
          </a:prstGeom>
          <a:noFill/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536545" y="5072050"/>
            <a:ext cx="8607455" cy="1785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2638E6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Вышиваем, вяжем, творим. 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2638E6"/>
                  </a:gs>
                </a:gsLst>
                <a:path path="rect">
                  <a:fillToRect l="50000" t="50000" r="50000" b="50000"/>
                </a:path>
              </a:gradFill>
              <a:latin typeface="Arial"/>
              <a:cs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500042"/>
            <a:ext cx="5812963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Катя\Desktop\Мой любимый учитель\P12305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785794"/>
            <a:ext cx="5689600" cy="426720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85728"/>
            <a:ext cx="7000924" cy="52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71480"/>
            <a:ext cx="5429666" cy="40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грамоты 10 класс 1 полугодие\Грамоты Оля портфолио\Самый классный классный\Улыбнись, Педагог!\19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480" y="928670"/>
            <a:ext cx="5689600" cy="42672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70" y="1571612"/>
            <a:ext cx="482206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3524286" cy="338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85720" y="115888"/>
            <a:ext cx="8715436" cy="13684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Любим спортом заниматься и здоровья набираться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71612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214686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 rot="19578596">
            <a:off x="1055311" y="3340212"/>
            <a:ext cx="4277014" cy="7213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482"/>
              </a:avLst>
            </a:prstTxWarp>
          </a:bodyPr>
          <a:lstStyle/>
          <a:p>
            <a:pPr algn="ctr"/>
            <a:r>
              <a:rPr lang="ru-RU" sz="36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7421404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 встречу ветру...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500306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P1070575.JPG"/>
          <p:cNvPicPr>
            <a:picLocks noChangeAspect="1"/>
          </p:cNvPicPr>
          <p:nvPr/>
        </p:nvPicPr>
        <p:blipFill>
          <a:blip r:embed="rId6" cstate="print"/>
          <a:srcRect t="7382" r="18333"/>
          <a:stretch>
            <a:fillRect/>
          </a:stretch>
        </p:blipFill>
        <p:spPr bwMode="auto">
          <a:xfrm>
            <a:off x="4357686" y="2071678"/>
            <a:ext cx="436652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214546" y="5657671"/>
            <a:ext cx="6143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Роли разные играем,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на лыжах мы гоняем,</a:t>
            </a:r>
          </a:p>
        </p:txBody>
      </p:sp>
      <p:pic>
        <p:nvPicPr>
          <p:cNvPr id="18" name="Picture 2" descr="C:\Documents and Settings\админиСРАТОР\Рабочий стол\моя папка\фото\File0374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2214554"/>
            <a:ext cx="6301683" cy="335758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071538" y="4929198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шашки дружно мы играем.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1428736"/>
            <a:ext cx="278608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43504" y="2214554"/>
            <a:ext cx="3715641" cy="278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0"/>
                            </p:stCondLst>
                            <p:childTnLst>
                              <p:par>
                                <p:cTn id="46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000"/>
                            </p:stCondLst>
                            <p:childTnLst>
                              <p:par>
                                <p:cTn id="5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3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000"/>
                            </p:stCondLst>
                            <p:childTnLst>
                              <p:par>
                                <p:cTn id="6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000"/>
                            </p:stCondLst>
                            <p:childTnLst>
                              <p:par>
                                <p:cTn id="6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4" grpId="0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428596" y="214290"/>
            <a:ext cx="8607455" cy="1785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2638E6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Принимаем участие </a:t>
            </a:r>
          </a:p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2638E6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во всех 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2638E6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школьных </a:t>
            </a:r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2638E6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мероприятиях…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2638E6"/>
                  </a:gs>
                </a:gsLst>
                <a:path path="rect">
                  <a:fillToRect l="50000" t="50000" r="50000" b="50000"/>
                </a:path>
              </a:gradFill>
              <a:latin typeface="Arial"/>
              <a:cs typeface="Arial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496"/>
            <a:ext cx="25717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857496"/>
            <a:ext cx="200026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I:\с рабочего стола\Футбол 2009\DSC00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4572032" cy="3619504"/>
          </a:xfrm>
          <a:prstGeom prst="rect">
            <a:avLst/>
          </a:prstGeom>
          <a:noFill/>
        </p:spPr>
      </p:pic>
      <p:pic>
        <p:nvPicPr>
          <p:cNvPr id="17" name="Содержимое 3" descr="DSC01129.JPG"/>
          <p:cNvPicPr>
            <a:picLocks noChangeAspect="1"/>
          </p:cNvPicPr>
          <p:nvPr/>
        </p:nvPicPr>
        <p:blipFill>
          <a:blip r:embed="rId5" cstate="print"/>
          <a:srcRect l="7185" t="7985" r="6570" b="5772"/>
          <a:stretch>
            <a:fillRect/>
          </a:stretch>
        </p:blipFill>
        <p:spPr bwMode="auto">
          <a:xfrm flipH="1">
            <a:off x="357156" y="2857496"/>
            <a:ext cx="457203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4" descr="DSC0115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7157" y="2857496"/>
            <a:ext cx="457203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J:\фото 12  сентября\юбилей\P10905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857496"/>
            <a:ext cx="4643470" cy="3714776"/>
          </a:xfrm>
          <a:prstGeom prst="rect">
            <a:avLst/>
          </a:prstGeom>
          <a:noFill/>
        </p:spPr>
      </p:pic>
      <p:pic>
        <p:nvPicPr>
          <p:cNvPr id="20" name="Picture 7" descr="I:\Мои документы\телефон\DCIM\DSC008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2857496"/>
            <a:ext cx="4643470" cy="3714776"/>
          </a:xfrm>
          <a:prstGeom prst="rect">
            <a:avLst/>
          </a:prstGeom>
          <a:noFill/>
        </p:spPr>
      </p:pic>
      <p:pic>
        <p:nvPicPr>
          <p:cNvPr id="1026" name="Picture 2" descr="J:\информация\Мои рисунки\мероприятия\P10603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2857496"/>
            <a:ext cx="4786346" cy="371477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000496" y="5286388"/>
            <a:ext cx="4786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танцуем, и поём.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Очень весело живем.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6248" y="2071678"/>
            <a:ext cx="4600200" cy="307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D:\грамоты 10 класс 1 полугодие\Грамоты Оля портфолио\Самый классный классный\Улыбнись, Педагог!\SDC1051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00232" y="2143116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000"/>
                            </p:stCondLst>
                            <p:childTnLst>
                              <p:par>
                                <p:cTn id="6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428596" y="-214338"/>
            <a:ext cx="8474095" cy="2000264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 спортом, а 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обед по </a:t>
            </a:r>
            <a:r>
              <a:rPr lang="ru-RU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расписанию…</a:t>
            </a:r>
            <a:endParaRPr lang="ru-RU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66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571503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90999"/>
            <a:ext cx="4076706" cy="405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500306"/>
            <a:ext cx="531792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428868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850" y="115888"/>
            <a:ext cx="8135938" cy="13684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Отдыхаем на природе...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500174"/>
            <a:ext cx="2546328" cy="190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928934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J:\фото 12  сентября\юбилей\P1090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000240"/>
            <a:ext cx="5070471" cy="380285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57561"/>
            <a:ext cx="3714776" cy="3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D:\грамоты 10 класс 1 полугодие\Грамоты Оля портфолио\Самый классный классный\Улыбнись, Педагог!\DSC006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04" y="1714488"/>
            <a:ext cx="6207140" cy="46553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28597" y="214290"/>
            <a:ext cx="3357585" cy="100013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2638E6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А ещё …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2638E6"/>
                  </a:gs>
                </a:gsLst>
                <a:path path="rect">
                  <a:fillToRect l="50000" t="50000" r="50000" b="50000"/>
                </a:path>
              </a:gradFill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50059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000628" y="3714752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 нас сильные парни,</a:t>
            </a:r>
          </a:p>
        </p:txBody>
      </p:sp>
      <p:pic>
        <p:nvPicPr>
          <p:cNvPr id="9" name="Picture 2" descr="J:\фото 12  сентября\юбилей\P1090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357562"/>
            <a:ext cx="4714908" cy="2993319"/>
          </a:xfrm>
          <a:prstGeom prst="rect">
            <a:avLst/>
          </a:prstGeom>
          <a:noFill/>
        </p:spPr>
      </p:pic>
      <p:pic>
        <p:nvPicPr>
          <p:cNvPr id="10" name="Picture 3" descr="I:\новая информация\поход\P1090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643050"/>
            <a:ext cx="4500594" cy="3643338"/>
          </a:xfrm>
          <a:prstGeom prst="rect">
            <a:avLst/>
          </a:prstGeom>
          <a:noFill/>
        </p:spPr>
      </p:pic>
      <p:pic>
        <p:nvPicPr>
          <p:cNvPr id="12" name="Рисунок 5" descr="P108057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285992"/>
            <a:ext cx="437032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071934" y="928670"/>
            <a:ext cx="4929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нашем классе  самые </a:t>
            </a:r>
          </a:p>
          <a:p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симпатичные  девушки,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5473005"/>
            <a:ext cx="5572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девушки наши играют в баскетбол  в составе школьной команды,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285992"/>
            <a:ext cx="43577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I:\Мои документы\сайт\DSC006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2643182"/>
            <a:ext cx="3598689" cy="278608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357554" y="6143644"/>
            <a:ext cx="4588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нас самая лучшая ученица,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714356"/>
            <a:ext cx="2998777" cy="429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4003682" y="4929198"/>
            <a:ext cx="4854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самый лучший  спортсмен 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4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100"/>
                            </p:stCondLst>
                            <p:childTnLst>
                              <p:par>
                                <p:cTn id="4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out)">
                                      <p:cBhvr>
                                        <p:cTn id="53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out)">
                                      <p:cBhvr>
                                        <p:cTn id="56" dur="3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100"/>
                            </p:stCondLst>
                            <p:childTnLst>
                              <p:par>
                                <p:cTn id="5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100"/>
                            </p:stCondLst>
                            <p:childTnLst>
                              <p:par>
                                <p:cTn id="6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1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3100"/>
                            </p:stCondLst>
                            <p:childTnLst>
                              <p:par>
                                <p:cTn id="7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6100"/>
                            </p:stCondLst>
                            <p:childTnLst>
                              <p:par>
                                <p:cTn id="7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100"/>
                            </p:stCondLst>
                            <p:childTnLst>
                              <p:par>
                                <p:cTn id="8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1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9100"/>
                            </p:stCondLst>
                            <p:childTnLst>
                              <p:par>
                                <p:cTn id="9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  <p:bldP spid="13" grpId="0" build="allAtOnce"/>
      <p:bldP spid="14" grpId="0"/>
      <p:bldP spid="14" grpId="1"/>
      <p:bldP spid="17" grpId="0"/>
      <p:bldP spid="17" grpId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85720" y="214290"/>
            <a:ext cx="8135938" cy="13684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Наши успехи и награды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571612"/>
            <a:ext cx="3832526" cy="51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71678"/>
            <a:ext cx="3429024" cy="458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714488"/>
            <a:ext cx="3357586" cy="462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714488"/>
            <a:ext cx="3641719" cy="494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1714488"/>
            <a:ext cx="3427405" cy="458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1602" y="1680974"/>
            <a:ext cx="3514910" cy="489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1714488"/>
            <a:ext cx="3044660" cy="449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1500174"/>
            <a:ext cx="375596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00100" y="571480"/>
            <a:ext cx="726771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 жизни класса мы рассказали,</a:t>
            </a:r>
            <a:br>
              <a:rPr lang="ru-RU" sz="4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Ольгу Анатольевну  описали.</a:t>
            </a:r>
            <a:endParaRPr lang="ru-RU" sz="40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I:\Мои документы\телефон\DCIM\DSC00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286124"/>
            <a:ext cx="428628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1773238"/>
            <a:ext cx="8281987" cy="4751387"/>
          </a:xfrm>
          <a:solidFill>
            <a:srgbClr val="FFFF99"/>
          </a:solidFill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☺ </a:t>
            </a:r>
            <a:r>
              <a:rPr lang="ru-RU" sz="3200" dirty="0" smtClean="0">
                <a:solidFill>
                  <a:srgbClr val="FF0000"/>
                </a:solidFill>
                <a:cs typeface="Times New Roman" pitchFamily="18" charset="0"/>
              </a:rPr>
              <a:t>организованность</a:t>
            </a: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 ☺ справедливость</a:t>
            </a:r>
            <a:br>
              <a:rPr lang="ru-RU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 ☺ последовательность</a:t>
            </a:r>
            <a:br>
              <a:rPr lang="ru-RU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 ☺ переживание за жизнь учеников</a:t>
            </a:r>
            <a:br>
              <a:rPr lang="ru-RU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 ☺ аккуратность</a:t>
            </a:r>
            <a:br>
              <a:rPr lang="ru-RU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 ☺ доброжелательность </a:t>
            </a:r>
            <a:br>
              <a:rPr lang="ru-RU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 ☺ внимательность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142976" y="285728"/>
            <a:ext cx="7010400" cy="2097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Качества, которые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ценим в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нашем классном руководителе</a:t>
            </a:r>
            <a:r>
              <a:rPr lang="ru-RU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: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неё есть свой девиз:</a:t>
            </a:r>
            <a:endParaRPr lang="ru-RU" sz="6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468313" y="1484313"/>
            <a:ext cx="8280400" cy="4608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Tx/>
              <a:buNone/>
            </a:pP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Чтобы  сердце  горело, </a:t>
            </a:r>
          </a:p>
          <a:p>
            <a:pPr algn="ctr">
              <a:buFontTx/>
              <a:buNone/>
            </a:pPr>
            <a:r>
              <a:rPr lang="ru-RU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  не  тлело  во  мгле, </a:t>
            </a:r>
          </a:p>
          <a:p>
            <a:pPr algn="ctr">
              <a:buFontTx/>
              <a:buNone/>
            </a:pPr>
            <a:r>
              <a:rPr lang="ru-RU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делай  доброе  дело –</a:t>
            </a:r>
          </a:p>
          <a:p>
            <a:pPr algn="ctr">
              <a:buFontTx/>
              <a:buNone/>
            </a:pPr>
            <a:r>
              <a:rPr lang="ru-RU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тем  живи на  земле. </a:t>
            </a:r>
            <a:endParaRPr lang="ru-RU" sz="3600" i="1" kern="10" dirty="0">
              <a:ln w="381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55" decel="100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155" decel="100000"/>
                                        <p:tgtEl>
                                          <p:spTgt spid="307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155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14290"/>
            <a:ext cx="8072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Однажды в маленьком  - </a:t>
            </a:r>
            <a:r>
              <a:rPr lang="ru-RU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маленьком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поселке</a:t>
            </a: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7290" y="5357826"/>
            <a:ext cx="664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одилась маленькая –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маленькая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девочка.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071678"/>
            <a:ext cx="2428892" cy="29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714488"/>
            <a:ext cx="2500330" cy="365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857224" y="714356"/>
            <a:ext cx="7500990" cy="573565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5065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Мы  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желаем </a:t>
            </a:r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Ольге  Анатольевне</a:t>
            </a:r>
          </a:p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всего  самого  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хорошего, </a:t>
            </a:r>
          </a:p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крепкого </a:t>
            </a:r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здоровья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, </a:t>
            </a:r>
          </a:p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творческих  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успехов </a:t>
            </a:r>
            <a:endParaRPr lang="ru-RU" sz="3600" kern="10" dirty="0" smtClean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и  самое 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главное терпения!</a:t>
            </a:r>
          </a:p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357166"/>
            <a:ext cx="8786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никто даже не догадывался … </a:t>
            </a:r>
            <a:endParaRPr lang="ru-RU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1256" y="3733530"/>
            <a:ext cx="2714644" cy="296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000240"/>
            <a:ext cx="4933808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357562"/>
            <a:ext cx="482207" cy="58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571480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она в 1995 году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4714884"/>
            <a:ext cx="5572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поступит  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 педагогическое  училище.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00174"/>
            <a:ext cx="5334000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5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5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26" y="5286388"/>
            <a:ext cx="87868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осуществит </a:t>
            </a:r>
            <a:r>
              <a:rPr lang="ru-RU" sz="4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свой первый выпуск.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500042"/>
            <a:ext cx="4440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5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ru-RU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году 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643701" y="142852"/>
            <a:ext cx="2319895" cy="186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071678"/>
            <a:ext cx="463232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285992"/>
            <a:ext cx="4843462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25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25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2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5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5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5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5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500042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вот, 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Ольга Анатольевна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5643578"/>
            <a:ext cx="87868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стала нашей классной мамой.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071678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42984"/>
            <a:ext cx="900115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тогда</a:t>
            </a:r>
            <a:endParaRPr lang="ru-RU" sz="7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66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для нас началось</a:t>
            </a:r>
          </a:p>
          <a:p>
            <a:pPr algn="ctr"/>
            <a:r>
              <a:rPr lang="ru-RU" sz="72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всё самое интересное...</a:t>
            </a:r>
            <a:endParaRPr lang="ru-RU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66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428596" y="214290"/>
            <a:ext cx="8281987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Это наш класс</a:t>
            </a:r>
          </a:p>
        </p:txBody>
      </p:sp>
      <p:pic>
        <p:nvPicPr>
          <p:cNvPr id="2051" name="Picture 3" descr="C:\Documents and Settings\админиСРАТОР\Рабочий стол\моя папка\фото Викторова\DSCN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643051"/>
            <a:ext cx="5238790" cy="39290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214546" y="5072074"/>
            <a:ext cx="6357982" cy="923330"/>
          </a:xfrm>
          <a:prstGeom prst="rect">
            <a:avLst/>
          </a:prstGeom>
          <a:scene3d>
            <a:camera prst="orthographicFront">
              <a:rot lat="0" lon="1200000" rev="6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Правда, мы похожи?</a:t>
            </a:r>
            <a:endParaRPr lang="ru-RU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3786182" y="4214818"/>
            <a:ext cx="5000660" cy="2643182"/>
          </a:xfrm>
          <a:prstGeom prst="rect">
            <a:avLst/>
          </a:prstGeom>
        </p:spPr>
        <p:txBody>
          <a:bodyPr wrap="none" fromWordArt="1" anchor="ctr" anchorCtr="0">
            <a:prstTxWarp prst="textCurveUp">
              <a:avLst>
                <a:gd name="adj" fmla="val 45977"/>
              </a:avLst>
            </a:prstTxWarp>
            <a:scene3d>
              <a:camera prst="orthographicFront"/>
              <a:lightRig rig="threePt" dir="t"/>
            </a:scene3d>
            <a:sp3d contourW="12700">
              <a:contourClr>
                <a:srgbClr val="7030A0"/>
              </a:contourClr>
            </a:sp3d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Вместе мы проводим </a:t>
            </a:r>
          </a:p>
          <a:p>
            <a:r>
              <a:rPr lang="ru-RU" sz="3600" dirty="0" smtClean="0">
                <a:solidFill>
                  <a:srgbClr val="FFFF00"/>
                </a:solidFill>
              </a:rPr>
              <a:t>очень много времени!</a:t>
            </a:r>
          </a:p>
          <a:p>
            <a:pPr algn="ctr"/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9" grpId="0"/>
      <p:bldP spid="9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142852"/>
            <a:ext cx="5731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ВМЕСТЕ  МЫ …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071546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307332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143108" y="5572140"/>
            <a:ext cx="35719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Учимся,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71612"/>
            <a:ext cx="610114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285852" y="5357826"/>
            <a:ext cx="7208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отовим </a:t>
            </a:r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презентации,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286124"/>
            <a:ext cx="4497966" cy="300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429256" y="5500702"/>
            <a:ext cx="3434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Рисуем,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1714488"/>
            <a:ext cx="6215106" cy="445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1357298"/>
            <a:ext cx="513426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2361980" y="5103674"/>
            <a:ext cx="67820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Стихотворения читаем.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364" y="1714488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8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allAtOnce"/>
      <p:bldP spid="13" grpId="0"/>
      <p:bldP spid="13" grpId="1"/>
      <p:bldP spid="15" grpId="0"/>
      <p:bldP spid="15" grpId="1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275</Words>
  <Application>Microsoft Office PowerPoint</Application>
  <PresentationFormat>Экран (4:3)</PresentationFormat>
  <Paragraphs>64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«ПО   СЕКРЕТУ  ВСЕМУ   СВЕТУ!»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☺ организованность  ☺ справедливость  ☺ последовательность  ☺ переживание за жизнь учеников  ☺ аккуратность  ☺ доброжелательность   ☺ внимательность</vt:lpstr>
      <vt:lpstr>У неё есть свой девиз: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«Самый классный классный»</dc:title>
  <dc:creator>1</dc:creator>
  <cp:lastModifiedBy>Катя</cp:lastModifiedBy>
  <cp:revision>90</cp:revision>
  <dcterms:created xsi:type="dcterms:W3CDTF">2010-01-14T19:23:01Z</dcterms:created>
  <dcterms:modified xsi:type="dcterms:W3CDTF">2013-02-25T19:29:12Z</dcterms:modified>
</cp:coreProperties>
</file>