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62" r:id="rId4"/>
    <p:sldId id="271" r:id="rId5"/>
    <p:sldId id="257" r:id="rId6"/>
    <p:sldId id="263" r:id="rId7"/>
    <p:sldId id="267" r:id="rId8"/>
    <p:sldId id="264" r:id="rId9"/>
    <p:sldId id="265" r:id="rId10"/>
    <p:sldId id="259" r:id="rId11"/>
    <p:sldId id="266" r:id="rId12"/>
    <p:sldId id="269" r:id="rId13"/>
    <p:sldId id="26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F32073-8831-4DF6-96C7-A41605C4B376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85DBEC-9221-4F6A-84EF-840383C1D5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55;&#1088;&#1086;&#1077;&#1082;&#1090;\&#1050;&#1086;&#1089;&#1084;&#1086;&#1089;\sspa01V.av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Екатерина\Рабочий стол\лу\luna001.gif ииииопшге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96594" cy="38576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286124"/>
            <a:ext cx="8077200" cy="167335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/>
                <a:solidFill>
                  <a:srgbClr val="FF66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«Покорение Луны»</a:t>
            </a:r>
            <a:endParaRPr lang="ru-RU" cap="all" dirty="0">
              <a:ln/>
              <a:solidFill>
                <a:srgbClr val="FF66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Documents and Settings\Екатерина\Рабочий стол\лу\pica4u.ru_1203250271moon_02.jpg5н5нуууу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14290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Чем интересен рельеф Луны?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786874" cy="50720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Впервые описал поверхность Луны  польским астрономом </a:t>
            </a:r>
          </a:p>
          <a:p>
            <a:pPr algn="ctr">
              <a:buNone/>
            </a:pPr>
            <a:r>
              <a:rPr lang="ru-RU" sz="2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Яном Гевелием (1611-1687).</a:t>
            </a:r>
          </a:p>
          <a:p>
            <a:pPr algn="just">
              <a:buNone/>
            </a:pPr>
            <a:endParaRPr lang="ru-RU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Обширные низменности – моря: Спокойствия, Ясности, Кризиса, Опасностей, Дождей и Облаков  размерами: от 200 до 1100 км. Самая большая низменность протяжённостью 2000 км – Океан Бурь.  </a:t>
            </a:r>
          </a:p>
          <a:p>
            <a:pPr algn="just">
              <a:buNone/>
            </a:pPr>
            <a:endParaRPr lang="ru-RU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Поверхность морей сглажена , покрыта тёмным веществом, застывшей лавой (тёмные пятна на Луне). Имеются складки и холмы, возвышенности, горы. Горные цепи названы  именами учёных: горы Д, Аламбера, Лейбница. Высота гор различна поднимается до 8 км. 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Екатерина\Рабочий стол\лу\moon10.jpgхххззззззз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71966" cy="3033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Documents and Settings\Екатерина\Рабочий стол\лу\moon13.jpgггггггггггггг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0"/>
            <a:ext cx="3571900" cy="4268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C:\Documents and Settings\Екатерина\Рабочий стол\лу\luna009.gifггнгнгнгнг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214686"/>
            <a:ext cx="3857649" cy="3416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Луна как и Земля состоит из коры, мантии, ядра. 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4" name="Picture 4" descr="C:\Documents and Settings\Екатерина\Рабочий стол\лу\400px-Mainlunarcorerus.jpgааааааааа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142984"/>
            <a:ext cx="5429288" cy="5415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Кратеры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Кратеры – горные районы лунной поверхности, имеющие округлые очертания. Размеры кратеров от 1 м до 250 км. Носят имена знаменитых учёных: Аристотель, Геродот, Гиппарх, Коперник, Кеплер.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5126" name="Picture 6" descr="C:\Documents and Settings\Екатерина\Рабочий стол\лу\thumbs_moon-crater-arp-750pix.jpgmmmmmmmmmmm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86058"/>
            <a:ext cx="3143272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Documents and Settings\Екатерина\Рабочий стол\лу\Герцшпрунг-300x300.jpgъъъъъъъъъъзхх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857496"/>
            <a:ext cx="307183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643570" y="5929330"/>
            <a:ext cx="159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Герцшпрунг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8577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Метеориты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Метеоритам обязаны своим происхождением и длинные светлые лучи, которые  радиально расходятся от  некоторых крупных  кратеров на расстоянии в несколько сотен и тысяч километров . Они представляют собой цепочки мелких кратеров, покрытых мелкозернистым веществом, сильно рассеивающим  Солнечный свет. </a:t>
            </a:r>
          </a:p>
          <a:p>
            <a:pPr algn="just">
              <a:buNone/>
            </a:pP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6147" name="Picture 3" descr="C:\Documents and Settings\Екатерина\Рабочий стол\лу\moon27.jpgщщщщщщщщщщщ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00438"/>
            <a:ext cx="4071206" cy="3061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3891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Луна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единственный естественный спутник Земли. Это второй по яркости объект на земном небосводе после Солнца и пятый по величине естественный спутник планет Солнечной системы. Среднее расстояние между центрами Земли и Луны — 384 467 км.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Видимая звёздная величина полной Луны на земном небе −12m,71. Освещённость, создаваемая полной Луной возле поверхности Земли при ясной погоде, составляет 0,25 лк.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Documents and Settings\Екатерина\Рабочий стол\лу\pica4u.ru_12032503211903ef98b1627f14.jpgээээээээ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214818"/>
            <a:ext cx="3500462" cy="2333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Екатерина\Рабочий стол\лу\luna005.gifлу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357694"/>
            <a:ext cx="2288094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Екатерина\Рабочий стол\лу\0071-071-Pervyj-po6гкгkimi-astronavtami-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43" t="3125" b="9374"/>
          <a:stretch>
            <a:fillRect/>
          </a:stretch>
        </p:blipFill>
        <p:spPr bwMode="auto">
          <a:xfrm>
            <a:off x="0" y="713209"/>
            <a:ext cx="9144000" cy="614479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71604" y="14285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Первый полёт на Луну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sspa01V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928670"/>
            <a:ext cx="6858048" cy="5143536"/>
          </a:xfrm>
          <a:prstGeom prst="rect">
            <a:avLst/>
          </a:prstGeom>
        </p:spPr>
      </p:pic>
    </p:spTree>
  </p:cSld>
  <p:clrMapOvr>
    <a:masterClrMapping/>
  </p:clrMapOvr>
  <p:transition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6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Как изучали Луну?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1435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1959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году советская автоматическая станция 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«Луна -3» 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впервые сфотографировала невидимую сторону лунной поверхности.</a:t>
            </a:r>
          </a:p>
          <a:p>
            <a:pPr algn="just">
              <a:buNone/>
            </a:pPr>
            <a:endParaRPr lang="ru-RU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1966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году  в Океан Бурь спустилась автоматическая станция 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«Луна -9» 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передала фото Лунного ландшафта.</a:t>
            </a:r>
          </a:p>
          <a:p>
            <a:pPr algn="just">
              <a:buNone/>
            </a:pPr>
            <a:endParaRPr lang="ru-RU" sz="2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21 июля 1969 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года на Луну опустилась посадочная кабина  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«Игл» («Орёл») 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американского космического корабля 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«Аполлон -11»</a:t>
            </a:r>
          </a:p>
          <a:p>
            <a:pPr algn="just">
              <a:buNone/>
            </a:pPr>
            <a:endParaRPr lang="ru-RU" sz="2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1970 году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- советский 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«Луноход-1»</a:t>
            </a:r>
          </a:p>
          <a:p>
            <a:pPr algn="just">
              <a:buNone/>
            </a:pPr>
            <a:endParaRPr lang="ru-RU" sz="2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1973 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«Луноход -2» </a:t>
            </a: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исследование Лунного грунта и ландшафта </a:t>
            </a:r>
            <a:endParaRPr lang="ru-RU" sz="2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Екатерина\Рабочий стол\лу\196m.gifппппрррррррррррр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4143404" cy="5179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Екатерина\Рабочий стол\лу\lunohod2100310.thumb.jpgепеце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286000"/>
            <a:ext cx="4572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714348" y="535782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космонавт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192880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Луноход 2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Екатерина\Рабочий стол\лу\43.jpgщщщщщщщщщщщ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285728"/>
            <a:ext cx="3000396" cy="427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 descr="C:\Documents and Settings\Екатерина\Рабочий стол\лу\300px-Lunokhod_1.jpgггггггглуноход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14290"/>
            <a:ext cx="3700482" cy="2997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572132" y="307181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Луноход 1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C:\Documents and Settings\Екатерина\Рабочий стол\лу\300px-NASA_Apollo_17_Lunar_Roving_Vehicle.jpgаполлон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500438"/>
            <a:ext cx="3143272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214546" y="621508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Аполлон 17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Екатерина\Рабочий стол\лу\220px-Apollo11.pngппппппппппппппппп"/>
          <p:cNvPicPr>
            <a:picLocks noChangeAspect="1" noChangeArrowheads="1"/>
          </p:cNvPicPr>
          <p:nvPr/>
        </p:nvPicPr>
        <p:blipFill>
          <a:blip r:embed="rId2"/>
          <a:srcRect t="13068" r="3297"/>
          <a:stretch>
            <a:fillRect/>
          </a:stretch>
        </p:blipFill>
        <p:spPr bwMode="auto">
          <a:xfrm>
            <a:off x="1000100" y="142852"/>
            <a:ext cx="7000924" cy="6350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86116" y="635795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Исследование луны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Екатерина\Рабочий стол\лу\200px-AS11-40-5850HR.jpgккпкккккпкпкп"/>
          <p:cNvPicPr>
            <a:picLocks noChangeAspect="1" noChangeArrowheads="1"/>
          </p:cNvPicPr>
          <p:nvPr/>
        </p:nvPicPr>
        <p:blipFill>
          <a:blip r:embed="rId2"/>
          <a:srcRect t="16128" r="2325"/>
          <a:stretch>
            <a:fillRect/>
          </a:stretch>
        </p:blipFill>
        <p:spPr bwMode="auto">
          <a:xfrm>
            <a:off x="714348" y="285728"/>
            <a:ext cx="7572428" cy="6563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354</Words>
  <Application>Microsoft Office PowerPoint</Application>
  <PresentationFormat>Экран (4:3)</PresentationFormat>
  <Paragraphs>34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«Покорение Луны»</vt:lpstr>
      <vt:lpstr>Слайд 2</vt:lpstr>
      <vt:lpstr>Слайд 3</vt:lpstr>
      <vt:lpstr>Слайд 4</vt:lpstr>
      <vt:lpstr>Как изучали Луну?</vt:lpstr>
      <vt:lpstr>Слайд 6</vt:lpstr>
      <vt:lpstr>Слайд 7</vt:lpstr>
      <vt:lpstr>Слайд 8</vt:lpstr>
      <vt:lpstr>Слайд 9</vt:lpstr>
      <vt:lpstr>Чем интересен рельеф Луны?</vt:lpstr>
      <vt:lpstr>Слайд 11</vt:lpstr>
      <vt:lpstr>Слайд 12</vt:lpstr>
      <vt:lpstr>Кратеры</vt:lpstr>
      <vt:lpstr>Метеориты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«Покорение Луны»</dc:title>
  <dc:creator>Екатерина</dc:creator>
  <cp:lastModifiedBy>Светлана</cp:lastModifiedBy>
  <cp:revision>19</cp:revision>
  <dcterms:created xsi:type="dcterms:W3CDTF">2011-03-16T14:51:04Z</dcterms:created>
  <dcterms:modified xsi:type="dcterms:W3CDTF">2011-12-18T19:31:02Z</dcterms:modified>
</cp:coreProperties>
</file>