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256" r:id="rId3"/>
    <p:sldId id="291" r:id="rId4"/>
    <p:sldId id="259" r:id="rId5"/>
    <p:sldId id="292" r:id="rId6"/>
    <p:sldId id="257" r:id="rId7"/>
    <p:sldId id="293" r:id="rId8"/>
    <p:sldId id="290" r:id="rId9"/>
    <p:sldId id="295" r:id="rId10"/>
    <p:sldId id="260" r:id="rId11"/>
    <p:sldId id="296" r:id="rId12"/>
    <p:sldId id="261" r:id="rId13"/>
    <p:sldId id="297" r:id="rId14"/>
    <p:sldId id="262" r:id="rId15"/>
    <p:sldId id="263" r:id="rId16"/>
    <p:sldId id="298" r:id="rId17"/>
    <p:sldId id="299" r:id="rId18"/>
    <p:sldId id="264" r:id="rId19"/>
    <p:sldId id="300" r:id="rId20"/>
    <p:sldId id="30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15A"/>
    <a:srgbClr val="66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025" autoAdjust="0"/>
    <p:restoredTop sz="94660"/>
  </p:normalViewPr>
  <p:slideViewPr>
    <p:cSldViewPr>
      <p:cViewPr varScale="1">
        <p:scale>
          <a:sx n="86" d="100"/>
          <a:sy n="86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56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56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8BC4B-F9F3-45C8-82DD-F4676E801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7E5B4-3360-4D3D-B7E4-89D6DE002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E638F-1579-49A9-ADC3-F809813A8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89962-06D6-4BB7-AFDE-7F846E974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A894B-A3B0-42FA-BB2D-CF04880DC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733D4-7934-4A9C-B397-300D3D804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9BF0-C832-4E4B-85D9-3D83EBDA1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566E-BCFA-46E6-A85F-3259AA0A8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EF65-E5C8-433E-8E49-D88EFA564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8A074-945E-4401-8F2A-5A0EA3059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FA2C4-F31B-4EE1-9D13-A87C1404A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99B3A-403F-42B3-B1F4-24343F082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1B3C30-AAB5-45F1-9711-C68E3497C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45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5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5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58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5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45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58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7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57188" y="2786063"/>
            <a:ext cx="6786562" cy="4071937"/>
          </a:xfrm>
        </p:spPr>
        <p:txBody>
          <a:bodyPr/>
          <a:lstStyle/>
          <a:p>
            <a:pPr algn="l">
              <a:defRPr/>
            </a:pPr>
            <a:r>
              <a:rPr lang="ru-RU" dirty="0" smtClean="0"/>
              <a:t>Работа: Кампф Екатерины Ивановны</a:t>
            </a:r>
          </a:p>
          <a:p>
            <a:pPr algn="l">
              <a:defRPr/>
            </a:pPr>
            <a:r>
              <a:rPr lang="ru-RU" dirty="0" smtClean="0"/>
              <a:t>Руководитель: Язина Светлана Николаевна – учитель информатики</a:t>
            </a:r>
            <a:endParaRPr lang="ru-RU" dirty="0"/>
          </a:p>
        </p:txBody>
      </p:sp>
      <p:pic>
        <p:nvPicPr>
          <p:cNvPr id="4" name="Рисунок 3" descr="DSC01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11" y="74258"/>
            <a:ext cx="3425232" cy="256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00496" y="500042"/>
            <a:ext cx="485778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«Край родной навек любимый»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7188" y="3571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Дома памятники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29613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Дома -  памятники , которым  более 100 лет</a:t>
            </a:r>
          </a:p>
        </p:txBody>
      </p:sp>
      <p:pic>
        <p:nvPicPr>
          <p:cNvPr id="4" name="Рисунок 3" descr="DSC01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000240"/>
            <a:ext cx="3084456" cy="231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1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143116"/>
            <a:ext cx="2989205" cy="224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1269.JPG"/>
          <p:cNvPicPr>
            <a:picLocks noChangeAspect="1"/>
          </p:cNvPicPr>
          <p:nvPr/>
        </p:nvPicPr>
        <p:blipFill>
          <a:blip r:embed="rId4" cstate="print"/>
          <a:srcRect b="3152"/>
          <a:stretch>
            <a:fillRect/>
          </a:stretch>
        </p:blipFill>
        <p:spPr>
          <a:xfrm>
            <a:off x="642910" y="4429132"/>
            <a:ext cx="3000396" cy="217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12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4357694"/>
            <a:ext cx="3000396" cy="225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3000375" y="6488113"/>
            <a:ext cx="365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 descr="DSC012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Дальнезакорская школа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14438"/>
            <a:ext cx="4186238" cy="4525962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Кто в этой школе побывал,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Людей хороших повстречал.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Здесь мир и творчество живут,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И к каждому подход найдут.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Здесь  каждый день и каждый час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Дела находятся у нас.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Танцуем, учимся, поём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И очень весело живём.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В школе дети и учителя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Живут, как дружная семья.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И каждый скажет человек,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dirty="0" smtClean="0"/>
              <a:t>Что лучше школы просто нет!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  </a:t>
            </a:r>
          </a:p>
        </p:txBody>
      </p:sp>
      <p:pic>
        <p:nvPicPr>
          <p:cNvPr id="4" name="Рисунок 3" descr="DSC00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643050"/>
            <a:ext cx="4084588" cy="306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85813" y="5715000"/>
            <a:ext cx="200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(Автор неизвестен)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000625" y="4929188"/>
            <a:ext cx="3429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  <p:bldP spid="14341" grpId="0"/>
      <p:bldP spid="143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DSC0126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Леса, поля, реки…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071563"/>
            <a:ext cx="4972050" cy="5054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Раскинулось  поле волнистою тканью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с небом слилось темно-синею гранью,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в небе прозрачном щитом золотым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Блестящее солнце сияет над ним;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Как по морю, ветер по нивам гуляет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белым туманом холмы одевает.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О чем-то украдкой с травой говорит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смело во ржи золотистой шумит.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Один я… и сердцу, и думам свободна…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Здесь мать моя, друг и наставник – природа,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кажется жизнь мне светлей впереди,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Когда к моей мощной, широкой груди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Она, как младенца, меня допускает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И часть своей силы мне в душу вливает.</a:t>
            </a:r>
          </a:p>
        </p:txBody>
      </p:sp>
      <p:pic>
        <p:nvPicPr>
          <p:cNvPr id="4" name="Рисунок 3" descr="DSC012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1188169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929066"/>
            <a:ext cx="3394020" cy="254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428750" y="5715000"/>
            <a:ext cx="1611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(И.С.Никитин)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072063" y="6488113"/>
            <a:ext cx="3659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9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9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9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9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9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9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9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9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9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9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9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9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9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9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9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9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9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8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8" grpId="0" build="p"/>
      <p:bldP spid="16390" grpId="0"/>
      <p:bldP spid="163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5"/>
          <p:cNvSpPr>
            <a:spLocks noChangeArrowheads="1" noChangeShapeType="1" noTextEdit="1"/>
          </p:cNvSpPr>
          <p:nvPr/>
        </p:nvSpPr>
        <p:spPr bwMode="auto">
          <a:xfrm>
            <a:off x="1214438" y="142875"/>
            <a:ext cx="6791325" cy="38147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endParaRPr lang="ru-RU" sz="14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7411" name="Рисунок 5" descr="DSC0118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Центр досуга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357313"/>
            <a:ext cx="8229600" cy="4525962"/>
          </a:xfrm>
        </p:spPr>
        <p:txBody>
          <a:bodyPr/>
          <a:lstStyle/>
          <a:p>
            <a:pPr algn="just">
              <a:buFont typeface="Wingdings" pitchFamily="2" charset="2"/>
              <a:buNone/>
              <a:defRPr/>
            </a:pPr>
            <a:r>
              <a:rPr lang="ru-RU" dirty="0" smtClean="0"/>
              <a:t>Центр досуга в нашем селе появился совсем недавно </a:t>
            </a:r>
            <a:endParaRPr lang="ru-RU" dirty="0"/>
          </a:p>
        </p:txBody>
      </p:sp>
      <p:pic>
        <p:nvPicPr>
          <p:cNvPr id="4" name="Рисунок 3" descr="DSC01271.JPG"/>
          <p:cNvPicPr>
            <a:picLocks noChangeAspect="1"/>
          </p:cNvPicPr>
          <p:nvPr/>
        </p:nvPicPr>
        <p:blipFill>
          <a:blip r:embed="rId2" cstate="print"/>
          <a:srcRect r="3774" b="10189"/>
          <a:stretch>
            <a:fillRect/>
          </a:stretch>
        </p:blipFill>
        <p:spPr>
          <a:xfrm>
            <a:off x="2071670" y="2714620"/>
            <a:ext cx="551093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357563" y="6488113"/>
            <a:ext cx="3659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84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DSC012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9" descr="DSC012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00188" y="-142875"/>
            <a:ext cx="5715000" cy="10715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 smtClean="0"/>
              <a:t>Родина...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14313" y="2143125"/>
            <a:ext cx="428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FFFF00"/>
              </a:buClr>
            </a:pPr>
            <a:r>
              <a:rPr lang="ru-RU" sz="2000"/>
              <a:t>  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214313" y="214313"/>
            <a:ext cx="27860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00"/>
                </a:solidFill>
              </a:rPr>
              <a:t>К телевизору я села,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«Спокойной ночи» посмотрела,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Сладко ротиком зевнула,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Хрюшке лихо подмигнула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спокойненько уснула.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Снится сон прекрасный мне,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Будто я уж на Луне,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 гуманоидм сидим,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Сверху на Закору глядим.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Тычу пальчиком :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«Видишь вон в том дому, - 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Объясняю я ему, - 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Речка рядом, и лесок,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зелёный бугорок,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лужайка на опушке,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Где зеленая лягушка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Лихо скачет по траве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До болотца в камыше.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Я учусь в девятом классе,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В гости ходим к дяде Васе,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Кот живёт в моём дому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баранчики в хлеву.  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3286125" y="500063"/>
            <a:ext cx="2643188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FFFF00"/>
                </a:solidFill>
              </a:rPr>
              <a:t>Жить в </a:t>
            </a:r>
            <a:r>
              <a:rPr lang="ru-RU" sz="1600" b="1">
                <a:solidFill>
                  <a:srgbClr val="FFFF00"/>
                </a:solidFill>
              </a:rPr>
              <a:t>деревне</a:t>
            </a:r>
            <a:r>
              <a:rPr lang="ru-RU" b="1">
                <a:solidFill>
                  <a:srgbClr val="FFFF00"/>
                </a:solidFill>
              </a:rPr>
              <a:t> хорошо,</a:t>
            </a:r>
          </a:p>
          <a:p>
            <a:pPr algn="just"/>
            <a:r>
              <a:rPr lang="ru-RU" b="1">
                <a:solidFill>
                  <a:srgbClr val="FFFF00"/>
                </a:solidFill>
              </a:rPr>
              <a:t>Летом очень уж тепло.</a:t>
            </a:r>
          </a:p>
          <a:p>
            <a:pPr algn="just"/>
            <a:r>
              <a:rPr lang="ru-RU" b="1">
                <a:solidFill>
                  <a:srgbClr val="FFFF00"/>
                </a:solidFill>
              </a:rPr>
              <a:t>Летом лучше, чем зимой,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Солнце светит за горой.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Даже летом от Луны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Идут теплые лучи.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Летом в школу не ходить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уроков не зубрить.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Можно делать что захочешь,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от этого хохочешь.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Целый день с утра до ночи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Веселиться любим мы,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Хоть до утренней зари.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Гуманоид поперхнулся, 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Чуть на стуле покачнулся,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сказал: «хорошо вам в Закоре!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Даже грустно стало мне.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Потому что в Закоре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Лучше, чем уж на Луне.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Ну что тут на Луне?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Нет ни кустика нигде,</a:t>
            </a:r>
          </a:p>
          <a:p>
            <a:endParaRPr lang="ru-RU" sz="1600" b="1"/>
          </a:p>
          <a:p>
            <a:endParaRPr lang="ru-RU"/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6215063" y="142875"/>
            <a:ext cx="27146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FFFF00"/>
                </a:solidFill>
              </a:rPr>
              <a:t>Ни спагетти, ни ботинок,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Ни альбомов, ни картинок,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Ни коровы на лугу, ни гу-гу!»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Ой! Я что-то заболталась!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Чуть совсем там не осталась.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Я за голову схватилась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Да с Луны то и свалилась!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Просыпаюсь! Ух! Захватило дух!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Солнышку я улыбнулась,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В Закору же я вернулась.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Ведь Закора – это Родина моя!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Пусть немного не в порядке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Мои школьные тетрадки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Мы порядок наведем,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И все вместе запоем,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Скоро мы так заживём,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Что не только на Луне,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Всем завидно станет Мне!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Так, что, Родина моя,</a:t>
            </a:r>
          </a:p>
          <a:p>
            <a:pPr algn="just"/>
            <a:r>
              <a:rPr lang="ru-RU" sz="1600" b="1">
                <a:solidFill>
                  <a:srgbClr val="FFFF00"/>
                </a:solidFill>
              </a:rPr>
              <a:t>Не покину я тебя.</a:t>
            </a:r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6143625" y="6488113"/>
            <a:ext cx="200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(Автор неизвестен)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uild="p"/>
      <p:bldP spid="20485" grpId="0"/>
      <p:bldP spid="20486" grpId="0"/>
      <p:bldP spid="20487" grpId="0"/>
      <p:bldP spid="204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1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74957" cy="245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1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8433" y="0"/>
            <a:ext cx="3475567" cy="262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11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14620"/>
            <a:ext cx="3084456" cy="231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1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857232"/>
            <a:ext cx="2989205" cy="224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11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714620"/>
            <a:ext cx="2989205" cy="224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11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1802" y="3429000"/>
            <a:ext cx="295273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7224" y="5934670"/>
            <a:ext cx="72731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Край родной, навек любимый…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2928938" y="5715000"/>
            <a:ext cx="3659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37147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Край родной навек любимый…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28625" y="1143000"/>
            <a:ext cx="8143875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/>
              <a:t>Край ты мой, родимый край,</a:t>
            </a:r>
          </a:p>
          <a:p>
            <a:pPr algn="just"/>
            <a:r>
              <a:rPr lang="ru-RU" sz="2800"/>
              <a:t>Конский бег на воле,</a:t>
            </a:r>
          </a:p>
          <a:p>
            <a:pPr algn="just"/>
            <a:r>
              <a:rPr lang="ru-RU" sz="2800"/>
              <a:t>В небе крик орлиных  стай,</a:t>
            </a:r>
          </a:p>
          <a:p>
            <a:pPr algn="just"/>
            <a:r>
              <a:rPr lang="ru-RU" sz="2800"/>
              <a:t>Волчий голос в поле!</a:t>
            </a:r>
          </a:p>
          <a:p>
            <a:pPr algn="just"/>
            <a:r>
              <a:rPr lang="ru-RU" sz="2800"/>
              <a:t>Гой ты, родина моя!</a:t>
            </a:r>
          </a:p>
          <a:p>
            <a:pPr algn="just"/>
            <a:r>
              <a:rPr lang="ru-RU" sz="2800"/>
              <a:t>Гой ты, бор дремучий!</a:t>
            </a:r>
          </a:p>
          <a:p>
            <a:pPr algn="just"/>
            <a:r>
              <a:rPr lang="ru-RU" sz="2800"/>
              <a:t>Свист полночный соловья,</a:t>
            </a:r>
          </a:p>
          <a:p>
            <a:pPr algn="just"/>
            <a:r>
              <a:rPr lang="ru-RU" sz="2800"/>
              <a:t>Ветер, степь да тучи!  </a:t>
            </a:r>
          </a:p>
          <a:p>
            <a:pPr algn="just"/>
            <a:r>
              <a:rPr lang="ru-RU" sz="2400"/>
              <a:t>(А.К.Толстой)</a:t>
            </a:r>
          </a:p>
          <a:p>
            <a:pPr algn="just"/>
            <a:r>
              <a:rPr lang="ru-RU"/>
              <a:t> </a:t>
            </a:r>
          </a:p>
        </p:txBody>
      </p:sp>
      <p:pic>
        <p:nvPicPr>
          <p:cNvPr id="6" name="Рисунок 5" descr="DSC01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8155" y="3143248"/>
            <a:ext cx="4595845" cy="344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929188" y="2500313"/>
            <a:ext cx="3786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/>
              <a:t>Дальняя Закора</a:t>
            </a:r>
          </a:p>
        </p:txBody>
      </p:sp>
      <p:pic>
        <p:nvPicPr>
          <p:cNvPr id="7" name="Рисунок 6" descr="DSC012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4857760"/>
            <a:ext cx="2357454" cy="1768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3786188" y="6488113"/>
            <a:ext cx="3659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1" grpId="0"/>
      <p:bldP spid="410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Сборник стихотворений авторов: С.А.Есенин, А.Блок, С.Никитин, и др.</a:t>
            </a:r>
          </a:p>
          <a:p>
            <a:pPr>
              <a:defRPr/>
            </a:pPr>
            <a:r>
              <a:rPr lang="ru-RU" dirty="0" smtClean="0"/>
              <a:t> Книга Памяти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 descr="DSC011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-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История моего края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714375"/>
            <a:ext cx="8229600" cy="5589588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По рассказам моей бабушки, ранее село Дальняя Закора состояло из четырёх деревень: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Закора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Хлестуновщина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Камень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Пуляевщина</a:t>
            </a: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Сейчас: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Дальняя Закора</a:t>
            </a:r>
          </a:p>
          <a:p>
            <a:pPr marL="457200" indent="-457200" algn="just" eaLnBrk="1" hangingPunct="1">
              <a:buFont typeface="+mj-lt"/>
              <a:buAutoNum type="arabicPeriod"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Константиновка</a:t>
            </a: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pic>
        <p:nvPicPr>
          <p:cNvPr id="4" name="Рисунок 3" descr="DSC01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500174"/>
            <a:ext cx="3949205" cy="296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1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401782"/>
            <a:ext cx="3274957" cy="245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6643688" y="4714875"/>
            <a:ext cx="2143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  <p:bldP spid="6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DSC012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28625" y="-2143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Памятник 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714375" y="714375"/>
            <a:ext cx="6572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/>
              <a:t>Памятник землякам, погибшим в годы Великой Отечественной Войны, установлен в 1974 году  в селе Дальняя Закора </a:t>
            </a:r>
          </a:p>
        </p:txBody>
      </p:sp>
      <p:pic>
        <p:nvPicPr>
          <p:cNvPr id="4" name="Рисунок 3" descr="DSC01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3941712" cy="29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29124" y="1785926"/>
            <a:ext cx="4500594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Победа ввысь взметнула знамя,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Свинец меняя на дожди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Она была уже за нами,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что там будет впереди?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громах, в железном урагане, 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Сняв с пушек плотные чехлы,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Ещё нам биться на Хингане,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Где гнезд не вьют себе орлы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 мерил степь монгольскую шагами,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 пить хотел, стирая пот с лица,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Тот убеждался, твердил, что камень,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ей не видно края и конца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страшный зной не знал своей границы,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на свету привалы коротки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небе не показывались птицы,</a:t>
            </a:r>
          </a:p>
          <a:p>
            <a:pPr algn="just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Воды во фляжках – скудные глотки…</a:t>
            </a:r>
          </a:p>
          <a:p>
            <a:pPr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5072063" y="6429375"/>
            <a:ext cx="200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(Автор неизвестен)</a:t>
            </a: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571500" y="5072063"/>
            <a:ext cx="365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8195" grpId="0"/>
      <p:bldP spid="8198" grpId="0"/>
      <p:bldP spid="81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DSC012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 smtClean="0"/>
              <a:t>Ветераны Великой Отечественной Войны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15300" cy="4525963"/>
          </a:xfrm>
        </p:spPr>
        <p:txBody>
          <a:bodyPr/>
          <a:lstStyle/>
          <a:p>
            <a:pPr algn="just">
              <a:defRPr/>
            </a:pPr>
            <a:r>
              <a:rPr lang="ru-RU" dirty="0" smtClean="0"/>
              <a:t>Волков Александр Николаевич</a:t>
            </a:r>
          </a:p>
          <a:p>
            <a:pPr algn="just">
              <a:defRPr/>
            </a:pPr>
            <a:r>
              <a:rPr lang="ru-RU" dirty="0" smtClean="0"/>
              <a:t>Нечаев Николай Андрианович</a:t>
            </a:r>
          </a:p>
          <a:p>
            <a:pPr algn="just">
              <a:defRPr/>
            </a:pPr>
            <a:r>
              <a:rPr lang="ru-RU" dirty="0" smtClean="0"/>
              <a:t>Лысцов Александр Григорьевич</a:t>
            </a:r>
            <a:endParaRPr lang="ru-RU" dirty="0"/>
          </a:p>
        </p:txBody>
      </p:sp>
      <p:pic>
        <p:nvPicPr>
          <p:cNvPr id="5" name="Рисунок 4" descr="DSC01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357562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786063" y="6488113"/>
            <a:ext cx="3659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Фото представлено автором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2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 descr="DSC012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5">
      <a:dk1>
        <a:srgbClr val="5C1F00"/>
      </a:dk1>
      <a:lt1>
        <a:srgbClr val="FFFFFF"/>
      </a:lt1>
      <a:dk2>
        <a:srgbClr val="8C0000"/>
      </a:dk2>
      <a:lt2>
        <a:srgbClr val="DFD293"/>
      </a:lt2>
      <a:accent1>
        <a:srgbClr val="FF6845"/>
      </a:accent1>
      <a:accent2>
        <a:srgbClr val="BE7960"/>
      </a:accent2>
      <a:accent3>
        <a:srgbClr val="C5AAAA"/>
      </a:accent3>
      <a:accent4>
        <a:srgbClr val="DADADA"/>
      </a:accent4>
      <a:accent5>
        <a:srgbClr val="FFB9B0"/>
      </a:accent5>
      <a:accent6>
        <a:srgbClr val="AC6D56"/>
      </a:accent6>
      <a:hlink>
        <a:srgbClr val="FFFFCC"/>
      </a:hlink>
      <a:folHlink>
        <a:srgbClr val="FF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836</Words>
  <Application>Microsoft Office PowerPoint</Application>
  <PresentationFormat>Экран (4:3)</PresentationFormat>
  <Paragraphs>163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Garamond</vt:lpstr>
      <vt:lpstr>Arial</vt:lpstr>
      <vt:lpstr>Calibri</vt:lpstr>
      <vt:lpstr>Wingdings</vt:lpstr>
      <vt:lpstr>Arial Unicode MS</vt:lpstr>
      <vt:lpstr>Течение</vt:lpstr>
      <vt:lpstr>Слайд 1</vt:lpstr>
      <vt:lpstr>Слайд 2</vt:lpstr>
      <vt:lpstr>Слайд 3</vt:lpstr>
      <vt:lpstr>История моего края</vt:lpstr>
      <vt:lpstr>Слайд 5</vt:lpstr>
      <vt:lpstr>Памятник </vt:lpstr>
      <vt:lpstr>Слайд 7</vt:lpstr>
      <vt:lpstr>Ветераны Великой Отечественной Войны</vt:lpstr>
      <vt:lpstr>Слайд 9</vt:lpstr>
      <vt:lpstr>Дома памятники</vt:lpstr>
      <vt:lpstr>Слайд 11</vt:lpstr>
      <vt:lpstr>Дальнезакорская школа</vt:lpstr>
      <vt:lpstr>Слайд 13</vt:lpstr>
      <vt:lpstr>Леса, поля, реки…</vt:lpstr>
      <vt:lpstr>Слайд 15</vt:lpstr>
      <vt:lpstr>Центр досуга</vt:lpstr>
      <vt:lpstr>Слайд 17</vt:lpstr>
      <vt:lpstr>Слайд 18</vt:lpstr>
      <vt:lpstr>Слайд 19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start</dc:creator>
  <cp:lastModifiedBy>Светлана</cp:lastModifiedBy>
  <cp:revision>139</cp:revision>
  <dcterms:created xsi:type="dcterms:W3CDTF">2008-01-21T04:36:42Z</dcterms:created>
  <dcterms:modified xsi:type="dcterms:W3CDTF">2011-12-20T15:45:49Z</dcterms:modified>
</cp:coreProperties>
</file>