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9139E4-0005-4D44-A8CD-0942C4B55535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520E8A-5F73-4344-BF63-3920AC4CA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Чудеса из кожи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Предметы интерьера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D:\Документы\курсы Э.Н\r1989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736"/>
            <a:ext cx="1714512" cy="2286016"/>
          </a:xfrm>
          <a:prstGeom prst="rect">
            <a:avLst/>
          </a:prstGeom>
          <a:noFill/>
        </p:spPr>
      </p:pic>
      <p:pic>
        <p:nvPicPr>
          <p:cNvPr id="12" name="Picture 10" descr="D:\Документы\Работа\Поделки\Кожа, бумага\венеция.jpg"/>
          <p:cNvPicPr>
            <a:picLocks noChangeAspect="1" noChangeArrowheads="1"/>
          </p:cNvPicPr>
          <p:nvPr/>
        </p:nvPicPr>
        <p:blipFill>
          <a:blip r:embed="rId3"/>
          <a:srcRect b="8147"/>
          <a:stretch>
            <a:fillRect/>
          </a:stretch>
        </p:blipFill>
        <p:spPr bwMode="auto">
          <a:xfrm>
            <a:off x="428596" y="1285860"/>
            <a:ext cx="2000264" cy="2449735"/>
          </a:xfrm>
          <a:prstGeom prst="rect">
            <a:avLst/>
          </a:prstGeom>
          <a:noFill/>
        </p:spPr>
      </p:pic>
      <p:pic>
        <p:nvPicPr>
          <p:cNvPr id="7" name="Picture 3" descr="D:\Документы\Работа\Поделки\Кожа, бумага\leopard_enl.jpg"/>
          <p:cNvPicPr>
            <a:picLocks noChangeAspect="1" noChangeArrowheads="1"/>
          </p:cNvPicPr>
          <p:nvPr/>
        </p:nvPicPr>
        <p:blipFill>
          <a:blip r:embed="rId4"/>
          <a:srcRect l="14646" t="4881" r="8461" b="7266"/>
          <a:stretch>
            <a:fillRect/>
          </a:stretch>
        </p:blipFill>
        <p:spPr bwMode="auto">
          <a:xfrm>
            <a:off x="2285984" y="2214554"/>
            <a:ext cx="2357454" cy="2020675"/>
          </a:xfrm>
          <a:prstGeom prst="rect">
            <a:avLst/>
          </a:prstGeom>
          <a:noFill/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357562"/>
            <a:ext cx="255419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Документы\Работа\Поделки\Кожа, бумага\198681--42772570--u106c4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7407" t="2778" r="9260" b="4167"/>
          <a:stretch>
            <a:fillRect/>
          </a:stretch>
        </p:blipFill>
        <p:spPr bwMode="auto">
          <a:xfrm>
            <a:off x="6786578" y="4071942"/>
            <a:ext cx="2000264" cy="2555893"/>
          </a:xfrm>
          <a:prstGeom prst="rect">
            <a:avLst/>
          </a:prstGeom>
          <a:noFill/>
        </p:spPr>
      </p:pic>
      <p:pic>
        <p:nvPicPr>
          <p:cNvPr id="11" name="Picture 9" descr="D:\Документы\Работа\Поделки\Кожа, бумага\28718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86256"/>
            <a:ext cx="1814981" cy="227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Предметы интерьера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19"/>
          <p:cNvPicPr>
            <a:picLocks noChangeAspect="1" noChangeArrowheads="1"/>
          </p:cNvPicPr>
          <p:nvPr/>
        </p:nvPicPr>
        <p:blipFill>
          <a:blip r:embed="rId2"/>
          <a:srcRect l="12492" r="17553"/>
          <a:stretch>
            <a:fillRect/>
          </a:stretch>
        </p:blipFill>
        <p:spPr bwMode="auto">
          <a:xfrm>
            <a:off x="3571868" y="4214818"/>
            <a:ext cx="2143140" cy="230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Документы\курсы Э.Н\tm21.jpg"/>
          <p:cNvPicPr>
            <a:picLocks noChangeAspect="1" noChangeArrowheads="1"/>
          </p:cNvPicPr>
          <p:nvPr/>
        </p:nvPicPr>
        <p:blipFill>
          <a:blip r:embed="rId3"/>
          <a:srcRect b="15714"/>
          <a:stretch>
            <a:fillRect/>
          </a:stretch>
        </p:blipFill>
        <p:spPr bwMode="auto">
          <a:xfrm>
            <a:off x="1071538" y="1500174"/>
            <a:ext cx="3005143" cy="2452693"/>
          </a:xfrm>
          <a:prstGeom prst="rect">
            <a:avLst/>
          </a:prstGeom>
          <a:noFill/>
        </p:spPr>
      </p:pic>
      <p:pic>
        <p:nvPicPr>
          <p:cNvPr id="2050" name="Picture 2" descr="D:\Документы\Работа\Новая папка\День учителя\0_4f824_7e16b52c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74"/>
            <a:ext cx="3038662" cy="2396745"/>
          </a:xfrm>
          <a:prstGeom prst="rect">
            <a:avLst/>
          </a:prstGeom>
          <a:noFill/>
        </p:spPr>
      </p:pic>
      <p:pic>
        <p:nvPicPr>
          <p:cNvPr id="2051" name="Picture 3" descr="D:\Документы\Работа\Новая папка\День учителя\0_7c84d_620f4ad8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14818"/>
            <a:ext cx="1643074" cy="2190765"/>
          </a:xfrm>
          <a:prstGeom prst="rect">
            <a:avLst/>
          </a:prstGeom>
          <a:noFill/>
        </p:spPr>
      </p:pic>
      <p:pic>
        <p:nvPicPr>
          <p:cNvPr id="2052" name="Picture 4" descr="D:\Документы\Работа\Новая папка\День учителя\2001152zkj.jpg"/>
          <p:cNvPicPr>
            <a:picLocks noChangeAspect="1" noChangeArrowheads="1"/>
          </p:cNvPicPr>
          <p:nvPr/>
        </p:nvPicPr>
        <p:blipFill>
          <a:blip r:embed="rId6"/>
          <a:srcRect l="21154"/>
          <a:stretch>
            <a:fillRect/>
          </a:stretch>
        </p:blipFill>
        <p:spPr bwMode="auto">
          <a:xfrm>
            <a:off x="6643702" y="4143380"/>
            <a:ext cx="1402759" cy="237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Украшения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71546"/>
            <a:ext cx="1936778" cy="255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Документы\Работа\Новая папка\День учителя\65412529_kole_i_bras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1928826" cy="2568095"/>
          </a:xfrm>
          <a:prstGeom prst="rect">
            <a:avLst/>
          </a:prstGeom>
          <a:noFill/>
        </p:spPr>
      </p:pic>
      <p:pic>
        <p:nvPicPr>
          <p:cNvPr id="1028" name="Picture 4" descr="D:\Документы\Работа\Новая папка\День учителя\77003945_3453311_e0c90056b5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14752"/>
            <a:ext cx="2168326" cy="2714620"/>
          </a:xfrm>
          <a:prstGeom prst="rect">
            <a:avLst/>
          </a:prstGeom>
          <a:noFill/>
        </p:spPr>
      </p:pic>
      <p:pic>
        <p:nvPicPr>
          <p:cNvPr id="1029" name="Picture 5" descr="D:\Документы\Работа\Новая папка\День учителя\apr09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571744"/>
            <a:ext cx="3238508" cy="2428881"/>
          </a:xfrm>
          <a:prstGeom prst="rect">
            <a:avLst/>
          </a:prstGeom>
          <a:noFill/>
        </p:spPr>
      </p:pic>
      <p:pic>
        <p:nvPicPr>
          <p:cNvPr id="1030" name="Picture 6" descr="D:\Документы\Работа\Новая папка\День учителя\0_73060_27994580_-1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208313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Чудеса из кожи</vt:lpstr>
      <vt:lpstr>Предметы интерьера</vt:lpstr>
      <vt:lpstr>Предметы интерьера</vt:lpstr>
      <vt:lpstr>Украшения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из кожи</dc:title>
  <dc:creator>WIN7XP</dc:creator>
  <cp:lastModifiedBy>WIN7XP</cp:lastModifiedBy>
  <cp:revision>6</cp:revision>
  <dcterms:created xsi:type="dcterms:W3CDTF">2012-09-23T12:56:29Z</dcterms:created>
  <dcterms:modified xsi:type="dcterms:W3CDTF">2012-09-27T13:43:08Z</dcterms:modified>
</cp:coreProperties>
</file>