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5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ADCB7-FAF6-4A77-A87F-2BFFEB2D37FA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71FF73-AC6B-4C02-AEB2-AD33DA096C3F}">
      <dgm:prSet phldrT="[Текст]" custT="1"/>
      <dgm:spPr/>
      <dgm:t>
        <a:bodyPr/>
        <a:lstStyle/>
        <a:p>
          <a:r>
            <a:rPr lang="ru-RU" sz="2800" b="1" u="sng" dirty="0" smtClean="0"/>
            <a:t>3 часа </a:t>
          </a:r>
          <a:r>
            <a:rPr lang="ru-RU" sz="2800" b="1" dirty="0" smtClean="0"/>
            <a:t>учебного времени</a:t>
          </a:r>
          <a:endParaRPr lang="ru-RU" sz="2800" b="1" dirty="0"/>
        </a:p>
      </dgm:t>
    </dgm:pt>
    <dgm:pt modelId="{6D472CF4-A82E-4A9C-9693-61C8F019CBCF}" type="parTrans" cxnId="{33B0D1C0-624D-4C4A-91C6-30277B3F0531}">
      <dgm:prSet/>
      <dgm:spPr/>
      <dgm:t>
        <a:bodyPr/>
        <a:lstStyle/>
        <a:p>
          <a:endParaRPr lang="ru-RU"/>
        </a:p>
      </dgm:t>
    </dgm:pt>
    <dgm:pt modelId="{0CCF8A4C-20EF-4D88-BE3E-9235D15D5782}" type="sibTrans" cxnId="{33B0D1C0-624D-4C4A-91C6-30277B3F0531}">
      <dgm:prSet/>
      <dgm:spPr/>
      <dgm:t>
        <a:bodyPr/>
        <a:lstStyle/>
        <a:p>
          <a:endParaRPr lang="ru-RU"/>
        </a:p>
      </dgm:t>
    </dgm:pt>
    <dgm:pt modelId="{C840FAA2-59C3-4C2D-AABA-332C9ABA0D63}">
      <dgm:prSet phldrT="[Текст]" custT="1"/>
      <dgm:spPr/>
      <dgm:t>
        <a:bodyPr/>
        <a:lstStyle/>
        <a:p>
          <a:r>
            <a:rPr lang="ru-RU" sz="2800" b="1" u="sng" dirty="0" smtClean="0"/>
            <a:t>4 часа </a:t>
          </a:r>
          <a:r>
            <a:rPr lang="ru-RU" sz="2800" b="1" dirty="0" err="1" smtClean="0"/>
            <a:t>самостоя</a:t>
          </a:r>
          <a:endParaRPr lang="ru-RU" sz="2800" b="1" dirty="0" smtClean="0"/>
        </a:p>
        <a:p>
          <a:r>
            <a:rPr lang="ru-RU" sz="2800" b="1" dirty="0" smtClean="0"/>
            <a:t>тельной работы</a:t>
          </a:r>
          <a:endParaRPr lang="ru-RU" sz="2800" b="1" dirty="0"/>
        </a:p>
      </dgm:t>
    </dgm:pt>
    <dgm:pt modelId="{8330DC3A-DA05-435A-A120-EB98256F7A27}" type="parTrans" cxnId="{A636CD90-90EC-4F56-9B2A-28BB607B2981}">
      <dgm:prSet/>
      <dgm:spPr/>
      <dgm:t>
        <a:bodyPr/>
        <a:lstStyle/>
        <a:p>
          <a:endParaRPr lang="ru-RU"/>
        </a:p>
      </dgm:t>
    </dgm:pt>
    <dgm:pt modelId="{2E69B5FE-4F05-4DDC-BFB5-25BA56F5352D}" type="sibTrans" cxnId="{A636CD90-90EC-4F56-9B2A-28BB607B2981}">
      <dgm:prSet/>
      <dgm:spPr/>
      <dgm:t>
        <a:bodyPr/>
        <a:lstStyle/>
        <a:p>
          <a:endParaRPr lang="ru-RU"/>
        </a:p>
      </dgm:t>
    </dgm:pt>
    <dgm:pt modelId="{A3150026-88EE-4FAA-9639-1B358B08C0E8}">
      <dgm:prSet phldrT="[Текст]" phldr="1"/>
      <dgm:spPr/>
      <dgm:t>
        <a:bodyPr/>
        <a:lstStyle/>
        <a:p>
          <a:endParaRPr lang="ru-RU" dirty="0"/>
        </a:p>
      </dgm:t>
    </dgm:pt>
    <dgm:pt modelId="{5C69D79A-FF28-4F4B-B2E7-AE06C4BD2909}" type="parTrans" cxnId="{4327E561-51DB-4F0B-9762-35D916E08CF8}">
      <dgm:prSet/>
      <dgm:spPr/>
      <dgm:t>
        <a:bodyPr/>
        <a:lstStyle/>
        <a:p>
          <a:endParaRPr lang="ru-RU"/>
        </a:p>
      </dgm:t>
    </dgm:pt>
    <dgm:pt modelId="{CB7ED303-CE52-48AD-9E04-62E783CF7064}" type="sibTrans" cxnId="{4327E561-51DB-4F0B-9762-35D916E08CF8}">
      <dgm:prSet/>
      <dgm:spPr/>
      <dgm:t>
        <a:bodyPr/>
        <a:lstStyle/>
        <a:p>
          <a:endParaRPr lang="ru-RU"/>
        </a:p>
      </dgm:t>
    </dgm:pt>
    <dgm:pt modelId="{9D98D87D-691E-4D0A-BA0F-629BFDC8E84A}" type="pres">
      <dgm:prSet presAssocID="{BC5ADCB7-FAF6-4A77-A87F-2BFFEB2D37F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858D4-450F-4B9F-B30B-324578A3731C}" type="pres">
      <dgm:prSet presAssocID="{BC5ADCB7-FAF6-4A77-A87F-2BFFEB2D37FA}" presName="ellipse" presStyleLbl="trBgShp" presStyleIdx="0" presStyleCnt="1" custScaleX="196959" custScaleY="124719" custLinFactNeighborX="-2141" custLinFactNeighborY="-16741"/>
      <dgm:spPr/>
    </dgm:pt>
    <dgm:pt modelId="{7134B0B2-F640-4CC8-A416-5A696CB73C74}" type="pres">
      <dgm:prSet presAssocID="{BC5ADCB7-FAF6-4A77-A87F-2BFFEB2D37FA}" presName="arrow1" presStyleLbl="fgShp" presStyleIdx="0" presStyleCnt="1" custLinFactY="5000" custLinFactNeighborX="-10000" custLinFactNeighborY="100000"/>
      <dgm:spPr/>
    </dgm:pt>
    <dgm:pt modelId="{B4337A69-7B03-4C53-A226-C6D2AB0EC8BA}" type="pres">
      <dgm:prSet presAssocID="{BC5ADCB7-FAF6-4A77-A87F-2BFFEB2D37F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002B6-12F9-4AB4-B436-79BA717313C0}" type="pres">
      <dgm:prSet presAssocID="{C840FAA2-59C3-4C2D-AABA-332C9ABA0D63}" presName="item1" presStyleLbl="node1" presStyleIdx="0" presStyleCnt="2" custScaleX="183719" custScaleY="183719" custLinFactNeighborX="70304" custLinFactNeighborY="-75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E07E-42BD-421F-A61E-108B80FAF741}" type="pres">
      <dgm:prSet presAssocID="{A3150026-88EE-4FAA-9639-1B358B08C0E8}" presName="item2" presStyleLbl="node1" presStyleIdx="1" presStyleCnt="2" custScaleX="182688" custScaleY="182688" custLinFactNeighborX="-47545" custLinFactNeighborY="-1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99396-5336-485F-8C28-1F9BE934D3E4}" type="pres">
      <dgm:prSet presAssocID="{BC5ADCB7-FAF6-4A77-A87F-2BFFEB2D37FA}" presName="funnel" presStyleLbl="trAlignAcc1" presStyleIdx="0" presStyleCnt="1" custScaleX="186374" custScaleY="120225" custLinFactNeighborX="-3100" custLinFactNeighborY="703"/>
      <dgm:spPr/>
    </dgm:pt>
  </dgm:ptLst>
  <dgm:cxnLst>
    <dgm:cxn modelId="{20F600D3-FEB6-4FE9-B0B3-AEFED3E052B3}" type="presOf" srcId="{C840FAA2-59C3-4C2D-AABA-332C9ABA0D63}" destId="{92A002B6-12F9-4AB4-B436-79BA717313C0}" srcOrd="0" destOrd="0" presId="urn:microsoft.com/office/officeart/2005/8/layout/funnel1"/>
    <dgm:cxn modelId="{A636CD90-90EC-4F56-9B2A-28BB607B2981}" srcId="{BC5ADCB7-FAF6-4A77-A87F-2BFFEB2D37FA}" destId="{C840FAA2-59C3-4C2D-AABA-332C9ABA0D63}" srcOrd="1" destOrd="0" parTransId="{8330DC3A-DA05-435A-A120-EB98256F7A27}" sibTransId="{2E69B5FE-4F05-4DDC-BFB5-25BA56F5352D}"/>
    <dgm:cxn modelId="{4327E561-51DB-4F0B-9762-35D916E08CF8}" srcId="{BC5ADCB7-FAF6-4A77-A87F-2BFFEB2D37FA}" destId="{A3150026-88EE-4FAA-9639-1B358B08C0E8}" srcOrd="2" destOrd="0" parTransId="{5C69D79A-FF28-4F4B-B2E7-AE06C4BD2909}" sibTransId="{CB7ED303-CE52-48AD-9E04-62E783CF7064}"/>
    <dgm:cxn modelId="{AFA9865E-993D-4104-820D-56EB51374B10}" type="presOf" srcId="{A3150026-88EE-4FAA-9639-1B358B08C0E8}" destId="{B4337A69-7B03-4C53-A226-C6D2AB0EC8BA}" srcOrd="0" destOrd="0" presId="urn:microsoft.com/office/officeart/2005/8/layout/funnel1"/>
    <dgm:cxn modelId="{33B0D1C0-624D-4C4A-91C6-30277B3F0531}" srcId="{BC5ADCB7-FAF6-4A77-A87F-2BFFEB2D37FA}" destId="{4171FF73-AC6B-4C02-AEB2-AD33DA096C3F}" srcOrd="0" destOrd="0" parTransId="{6D472CF4-A82E-4A9C-9693-61C8F019CBCF}" sibTransId="{0CCF8A4C-20EF-4D88-BE3E-9235D15D5782}"/>
    <dgm:cxn modelId="{61906590-D4BC-4243-BDD3-A9BEF920215D}" type="presOf" srcId="{4171FF73-AC6B-4C02-AEB2-AD33DA096C3F}" destId="{693FE07E-42BD-421F-A61E-108B80FAF741}" srcOrd="0" destOrd="0" presId="urn:microsoft.com/office/officeart/2005/8/layout/funnel1"/>
    <dgm:cxn modelId="{CB13008D-340D-45EA-B793-1DF17855054A}" type="presOf" srcId="{BC5ADCB7-FAF6-4A77-A87F-2BFFEB2D37FA}" destId="{9D98D87D-691E-4D0A-BA0F-629BFDC8E84A}" srcOrd="0" destOrd="0" presId="urn:microsoft.com/office/officeart/2005/8/layout/funnel1"/>
    <dgm:cxn modelId="{F4864E74-CDB7-4759-9FA5-76ACF86B0FBC}" type="presParOf" srcId="{9D98D87D-691E-4D0A-BA0F-629BFDC8E84A}" destId="{E61858D4-450F-4B9F-B30B-324578A3731C}" srcOrd="0" destOrd="0" presId="urn:microsoft.com/office/officeart/2005/8/layout/funnel1"/>
    <dgm:cxn modelId="{56F3F599-0993-4F30-8353-2CE07A4F0F72}" type="presParOf" srcId="{9D98D87D-691E-4D0A-BA0F-629BFDC8E84A}" destId="{7134B0B2-F640-4CC8-A416-5A696CB73C74}" srcOrd="1" destOrd="0" presId="urn:microsoft.com/office/officeart/2005/8/layout/funnel1"/>
    <dgm:cxn modelId="{BF39F23F-F6E0-4309-BB74-090848D9495E}" type="presParOf" srcId="{9D98D87D-691E-4D0A-BA0F-629BFDC8E84A}" destId="{B4337A69-7B03-4C53-A226-C6D2AB0EC8BA}" srcOrd="2" destOrd="0" presId="urn:microsoft.com/office/officeart/2005/8/layout/funnel1"/>
    <dgm:cxn modelId="{191A9F97-1C9D-4CF7-8595-CC26638F8406}" type="presParOf" srcId="{9D98D87D-691E-4D0A-BA0F-629BFDC8E84A}" destId="{92A002B6-12F9-4AB4-B436-79BA717313C0}" srcOrd="3" destOrd="0" presId="urn:microsoft.com/office/officeart/2005/8/layout/funnel1"/>
    <dgm:cxn modelId="{7295B412-F267-4331-8807-718EC7D5EE65}" type="presParOf" srcId="{9D98D87D-691E-4D0A-BA0F-629BFDC8E84A}" destId="{693FE07E-42BD-421F-A61E-108B80FAF741}" srcOrd="4" destOrd="0" presId="urn:microsoft.com/office/officeart/2005/8/layout/funnel1"/>
    <dgm:cxn modelId="{579D6CC8-EDA7-49FC-909D-804D60C585EE}" type="presParOf" srcId="{9D98D87D-691E-4D0A-BA0F-629BFDC8E84A}" destId="{C7999396-5336-485F-8C28-1F9BE934D3E4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BE9CE0-59E7-4873-B447-C9DE51212334}" type="doc">
      <dgm:prSet loTypeId="urn:microsoft.com/office/officeart/2005/8/layout/cycle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AFA638-A59C-46ED-87B0-E421714E398F}">
      <dgm:prSet phldrT="[Текст]"/>
      <dgm:spPr/>
      <dgm:t>
        <a:bodyPr/>
        <a:lstStyle/>
        <a:p>
          <a:r>
            <a:rPr lang="ru-RU" b="1" dirty="0" smtClean="0"/>
            <a:t>1 группа – </a:t>
          </a:r>
        </a:p>
        <a:p>
          <a:r>
            <a:rPr lang="ru-RU" b="1" dirty="0" smtClean="0"/>
            <a:t>5 чел.</a:t>
          </a:r>
          <a:endParaRPr lang="ru-RU" b="1" dirty="0"/>
        </a:p>
      </dgm:t>
    </dgm:pt>
    <dgm:pt modelId="{4A556EA4-A818-4E3C-B21E-0E16E9D73B03}" type="parTrans" cxnId="{B35C62EB-BEE0-42D2-B761-CC4B8AA61033}">
      <dgm:prSet/>
      <dgm:spPr/>
      <dgm:t>
        <a:bodyPr/>
        <a:lstStyle/>
        <a:p>
          <a:endParaRPr lang="ru-RU"/>
        </a:p>
      </dgm:t>
    </dgm:pt>
    <dgm:pt modelId="{A1B2CDC0-0CC2-4B85-9C84-5C136F0B6FDF}" type="sibTrans" cxnId="{B35C62EB-BEE0-42D2-B761-CC4B8AA61033}">
      <dgm:prSet/>
      <dgm:spPr/>
      <dgm:t>
        <a:bodyPr/>
        <a:lstStyle/>
        <a:p>
          <a:endParaRPr lang="ru-RU"/>
        </a:p>
      </dgm:t>
    </dgm:pt>
    <dgm:pt modelId="{DA949C7B-0E34-4D2F-ACF0-39CFBD39B5F0}">
      <dgm:prSet phldrT="[Текст]"/>
      <dgm:spPr/>
      <dgm:t>
        <a:bodyPr/>
        <a:lstStyle/>
        <a:p>
          <a:r>
            <a:rPr lang="ru-RU" dirty="0" smtClean="0"/>
            <a:t>2 группа – </a:t>
          </a:r>
        </a:p>
        <a:p>
          <a:r>
            <a:rPr lang="ru-RU" dirty="0" smtClean="0"/>
            <a:t>5 чел.</a:t>
          </a:r>
          <a:endParaRPr lang="ru-RU" dirty="0"/>
        </a:p>
      </dgm:t>
    </dgm:pt>
    <dgm:pt modelId="{E5387493-9E92-4F66-99E7-C96974E19298}" type="parTrans" cxnId="{91125173-F1D8-4ADF-A7F6-0B1371490922}">
      <dgm:prSet/>
      <dgm:spPr/>
      <dgm:t>
        <a:bodyPr/>
        <a:lstStyle/>
        <a:p>
          <a:endParaRPr lang="ru-RU"/>
        </a:p>
      </dgm:t>
    </dgm:pt>
    <dgm:pt modelId="{C7CDDB88-1537-49CD-8899-6C7C718ED127}" type="sibTrans" cxnId="{91125173-F1D8-4ADF-A7F6-0B1371490922}">
      <dgm:prSet/>
      <dgm:spPr/>
      <dgm:t>
        <a:bodyPr/>
        <a:lstStyle/>
        <a:p>
          <a:endParaRPr lang="ru-RU"/>
        </a:p>
      </dgm:t>
    </dgm:pt>
    <dgm:pt modelId="{FD969DEF-5082-4452-AE5A-399C5815CEB7}">
      <dgm:prSet phldrT="[Текст]"/>
      <dgm:spPr/>
      <dgm:t>
        <a:bodyPr/>
        <a:lstStyle/>
        <a:p>
          <a:r>
            <a:rPr lang="ru-RU" dirty="0" smtClean="0"/>
            <a:t>3 </a:t>
          </a:r>
          <a:r>
            <a:rPr lang="ru-RU" dirty="0" smtClean="0"/>
            <a:t>группа – </a:t>
          </a:r>
        </a:p>
        <a:p>
          <a:r>
            <a:rPr lang="ru-RU" dirty="0" smtClean="0"/>
            <a:t>2 </a:t>
          </a:r>
          <a:r>
            <a:rPr lang="ru-RU" dirty="0" smtClean="0"/>
            <a:t>чел. </a:t>
          </a:r>
          <a:endParaRPr lang="ru-RU" dirty="0"/>
        </a:p>
      </dgm:t>
    </dgm:pt>
    <dgm:pt modelId="{0487DE43-D4F6-4EBA-8BD9-B2FC15BB5CD3}" type="parTrans" cxnId="{5ED0A12F-0B08-403A-A7A6-FE5E5DF92B35}">
      <dgm:prSet/>
      <dgm:spPr/>
      <dgm:t>
        <a:bodyPr/>
        <a:lstStyle/>
        <a:p>
          <a:endParaRPr lang="ru-RU"/>
        </a:p>
      </dgm:t>
    </dgm:pt>
    <dgm:pt modelId="{A90D1AA4-EA26-4C46-ADB0-C6B180AFD28C}" type="sibTrans" cxnId="{5ED0A12F-0B08-403A-A7A6-FE5E5DF92B35}">
      <dgm:prSet/>
      <dgm:spPr/>
      <dgm:t>
        <a:bodyPr/>
        <a:lstStyle/>
        <a:p>
          <a:endParaRPr lang="ru-RU"/>
        </a:p>
      </dgm:t>
    </dgm:pt>
    <dgm:pt modelId="{AED2DC48-F4EF-424D-B646-3D8086BB2EB5}">
      <dgm:prSet phldrT="[Текст]"/>
      <dgm:spPr/>
      <dgm:t>
        <a:bodyPr/>
        <a:lstStyle/>
        <a:p>
          <a:r>
            <a:rPr lang="ru-RU" dirty="0" smtClean="0"/>
            <a:t>4 </a:t>
          </a:r>
          <a:r>
            <a:rPr lang="ru-RU" dirty="0" smtClean="0"/>
            <a:t>группа – </a:t>
          </a:r>
        </a:p>
        <a:p>
          <a:r>
            <a:rPr lang="ru-RU" dirty="0" smtClean="0"/>
            <a:t>3  </a:t>
          </a:r>
          <a:r>
            <a:rPr lang="ru-RU" dirty="0" smtClean="0"/>
            <a:t>чел.</a:t>
          </a:r>
          <a:endParaRPr lang="ru-RU" dirty="0"/>
        </a:p>
      </dgm:t>
    </dgm:pt>
    <dgm:pt modelId="{5BAB34D1-FA63-46A8-B9F8-98DF507A8135}" type="parTrans" cxnId="{12AC6C6D-4319-4725-AB5F-D8588327020A}">
      <dgm:prSet/>
      <dgm:spPr/>
      <dgm:t>
        <a:bodyPr/>
        <a:lstStyle/>
        <a:p>
          <a:endParaRPr lang="ru-RU"/>
        </a:p>
      </dgm:t>
    </dgm:pt>
    <dgm:pt modelId="{A7575815-0BCE-47B1-8602-A5748FFDB5CF}" type="sibTrans" cxnId="{12AC6C6D-4319-4725-AB5F-D8588327020A}">
      <dgm:prSet/>
      <dgm:spPr/>
      <dgm:t>
        <a:bodyPr/>
        <a:lstStyle/>
        <a:p>
          <a:endParaRPr lang="ru-RU"/>
        </a:p>
      </dgm:t>
    </dgm:pt>
    <dgm:pt modelId="{A7D2A1C5-D712-43D2-810F-5D24D3E4BD99}" type="pres">
      <dgm:prSet presAssocID="{7DBE9CE0-59E7-4873-B447-C9DE5121233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BEB9BF-6E6E-4391-B5BA-3BFE4B28AA85}" type="pres">
      <dgm:prSet presAssocID="{7DBE9CE0-59E7-4873-B447-C9DE51212334}" presName="children" presStyleCnt="0"/>
      <dgm:spPr/>
    </dgm:pt>
    <dgm:pt modelId="{35A66F77-CBC2-44F9-95B5-627C406A89A6}" type="pres">
      <dgm:prSet presAssocID="{7DBE9CE0-59E7-4873-B447-C9DE51212334}" presName="childPlaceholder" presStyleCnt="0"/>
      <dgm:spPr/>
    </dgm:pt>
    <dgm:pt modelId="{E4EFE5E4-0FC6-4474-8FAC-1E2FAA61D4B3}" type="pres">
      <dgm:prSet presAssocID="{7DBE9CE0-59E7-4873-B447-C9DE51212334}" presName="circle" presStyleCnt="0"/>
      <dgm:spPr/>
    </dgm:pt>
    <dgm:pt modelId="{F6C729B6-9391-47E0-8851-CC1B7BEBB9F8}" type="pres">
      <dgm:prSet presAssocID="{7DBE9CE0-59E7-4873-B447-C9DE5121233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9A1DE-F56A-439B-A61E-F36C28EA54D3}" type="pres">
      <dgm:prSet presAssocID="{7DBE9CE0-59E7-4873-B447-C9DE5121233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779AF-9A5B-41DB-A207-92EED1DF1A42}" type="pres">
      <dgm:prSet presAssocID="{7DBE9CE0-59E7-4873-B447-C9DE5121233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6BEC3-A16B-427E-818A-F0A9CCD0853F}" type="pres">
      <dgm:prSet presAssocID="{7DBE9CE0-59E7-4873-B447-C9DE5121233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94C50-E47D-4ABE-B342-029BCDFD02AB}" type="pres">
      <dgm:prSet presAssocID="{7DBE9CE0-59E7-4873-B447-C9DE51212334}" presName="quadrantPlaceholder" presStyleCnt="0"/>
      <dgm:spPr/>
    </dgm:pt>
    <dgm:pt modelId="{ADD47207-9C2B-4533-9105-8D33DDCDDD98}" type="pres">
      <dgm:prSet presAssocID="{7DBE9CE0-59E7-4873-B447-C9DE51212334}" presName="center1" presStyleLbl="fgShp" presStyleIdx="0" presStyleCnt="2"/>
      <dgm:spPr/>
    </dgm:pt>
    <dgm:pt modelId="{2B159221-87B5-407D-8A06-6E68B7E8F712}" type="pres">
      <dgm:prSet presAssocID="{7DBE9CE0-59E7-4873-B447-C9DE51212334}" presName="center2" presStyleLbl="fgShp" presStyleIdx="1" presStyleCnt="2"/>
      <dgm:spPr/>
    </dgm:pt>
  </dgm:ptLst>
  <dgm:cxnLst>
    <dgm:cxn modelId="{B35C62EB-BEE0-42D2-B761-CC4B8AA61033}" srcId="{7DBE9CE0-59E7-4873-B447-C9DE51212334}" destId="{E8AFA638-A59C-46ED-87B0-E421714E398F}" srcOrd="0" destOrd="0" parTransId="{4A556EA4-A818-4E3C-B21E-0E16E9D73B03}" sibTransId="{A1B2CDC0-0CC2-4B85-9C84-5C136F0B6FDF}"/>
    <dgm:cxn modelId="{7B0287C0-B0FE-4892-9488-2D6A23A78244}" type="presOf" srcId="{DA949C7B-0E34-4D2F-ACF0-39CFBD39B5F0}" destId="{20D9A1DE-F56A-439B-A61E-F36C28EA54D3}" srcOrd="0" destOrd="0" presId="urn:microsoft.com/office/officeart/2005/8/layout/cycle4"/>
    <dgm:cxn modelId="{CF943E4A-260A-4454-86C4-DA25041C22BB}" type="presOf" srcId="{7DBE9CE0-59E7-4873-B447-C9DE51212334}" destId="{A7D2A1C5-D712-43D2-810F-5D24D3E4BD99}" srcOrd="0" destOrd="0" presId="urn:microsoft.com/office/officeart/2005/8/layout/cycle4"/>
    <dgm:cxn modelId="{12AC6C6D-4319-4725-AB5F-D8588327020A}" srcId="{7DBE9CE0-59E7-4873-B447-C9DE51212334}" destId="{AED2DC48-F4EF-424D-B646-3D8086BB2EB5}" srcOrd="3" destOrd="0" parTransId="{5BAB34D1-FA63-46A8-B9F8-98DF507A8135}" sibTransId="{A7575815-0BCE-47B1-8602-A5748FFDB5CF}"/>
    <dgm:cxn modelId="{CFE7CFB5-76F5-49E9-BB18-AD6D262A3038}" type="presOf" srcId="{AED2DC48-F4EF-424D-B646-3D8086BB2EB5}" destId="{D376BEC3-A16B-427E-818A-F0A9CCD0853F}" srcOrd="0" destOrd="0" presId="urn:microsoft.com/office/officeart/2005/8/layout/cycle4"/>
    <dgm:cxn modelId="{1EE944E7-677E-4B83-8E69-44AD355FDAA1}" type="presOf" srcId="{E8AFA638-A59C-46ED-87B0-E421714E398F}" destId="{F6C729B6-9391-47E0-8851-CC1B7BEBB9F8}" srcOrd="0" destOrd="0" presId="urn:microsoft.com/office/officeart/2005/8/layout/cycle4"/>
    <dgm:cxn modelId="{EF88DC1A-2D90-48B4-9A8D-31B30374F1EC}" type="presOf" srcId="{FD969DEF-5082-4452-AE5A-399C5815CEB7}" destId="{322779AF-9A5B-41DB-A207-92EED1DF1A42}" srcOrd="0" destOrd="0" presId="urn:microsoft.com/office/officeart/2005/8/layout/cycle4"/>
    <dgm:cxn modelId="{5ED0A12F-0B08-403A-A7A6-FE5E5DF92B35}" srcId="{7DBE9CE0-59E7-4873-B447-C9DE51212334}" destId="{FD969DEF-5082-4452-AE5A-399C5815CEB7}" srcOrd="2" destOrd="0" parTransId="{0487DE43-D4F6-4EBA-8BD9-B2FC15BB5CD3}" sibTransId="{A90D1AA4-EA26-4C46-ADB0-C6B180AFD28C}"/>
    <dgm:cxn modelId="{91125173-F1D8-4ADF-A7F6-0B1371490922}" srcId="{7DBE9CE0-59E7-4873-B447-C9DE51212334}" destId="{DA949C7B-0E34-4D2F-ACF0-39CFBD39B5F0}" srcOrd="1" destOrd="0" parTransId="{E5387493-9E92-4F66-99E7-C96974E19298}" sibTransId="{C7CDDB88-1537-49CD-8899-6C7C718ED127}"/>
    <dgm:cxn modelId="{879DB40D-56CD-4775-936B-7A6CC6370A7B}" type="presParOf" srcId="{A7D2A1C5-D712-43D2-810F-5D24D3E4BD99}" destId="{AABEB9BF-6E6E-4391-B5BA-3BFE4B28AA85}" srcOrd="0" destOrd="0" presId="urn:microsoft.com/office/officeart/2005/8/layout/cycle4"/>
    <dgm:cxn modelId="{73120B16-39F9-4BA0-8DFC-CD701218B1D4}" type="presParOf" srcId="{AABEB9BF-6E6E-4391-B5BA-3BFE4B28AA85}" destId="{35A66F77-CBC2-44F9-95B5-627C406A89A6}" srcOrd="0" destOrd="0" presId="urn:microsoft.com/office/officeart/2005/8/layout/cycle4"/>
    <dgm:cxn modelId="{DB4011A9-84A3-4C03-A3D3-17E82AEF2CE3}" type="presParOf" srcId="{A7D2A1C5-D712-43D2-810F-5D24D3E4BD99}" destId="{E4EFE5E4-0FC6-4474-8FAC-1E2FAA61D4B3}" srcOrd="1" destOrd="0" presId="urn:microsoft.com/office/officeart/2005/8/layout/cycle4"/>
    <dgm:cxn modelId="{638A9C02-527E-486B-BF9D-51025761EF6D}" type="presParOf" srcId="{E4EFE5E4-0FC6-4474-8FAC-1E2FAA61D4B3}" destId="{F6C729B6-9391-47E0-8851-CC1B7BEBB9F8}" srcOrd="0" destOrd="0" presId="urn:microsoft.com/office/officeart/2005/8/layout/cycle4"/>
    <dgm:cxn modelId="{C0481B28-7BE9-4BA1-8959-3840557F0E1C}" type="presParOf" srcId="{E4EFE5E4-0FC6-4474-8FAC-1E2FAA61D4B3}" destId="{20D9A1DE-F56A-439B-A61E-F36C28EA54D3}" srcOrd="1" destOrd="0" presId="urn:microsoft.com/office/officeart/2005/8/layout/cycle4"/>
    <dgm:cxn modelId="{FF7C2DF9-CAA2-4640-9308-000AB64915BE}" type="presParOf" srcId="{E4EFE5E4-0FC6-4474-8FAC-1E2FAA61D4B3}" destId="{322779AF-9A5B-41DB-A207-92EED1DF1A42}" srcOrd="2" destOrd="0" presId="urn:microsoft.com/office/officeart/2005/8/layout/cycle4"/>
    <dgm:cxn modelId="{EABB1E0C-127F-48BE-92FE-5C0159101C38}" type="presParOf" srcId="{E4EFE5E4-0FC6-4474-8FAC-1E2FAA61D4B3}" destId="{D376BEC3-A16B-427E-818A-F0A9CCD0853F}" srcOrd="3" destOrd="0" presId="urn:microsoft.com/office/officeart/2005/8/layout/cycle4"/>
    <dgm:cxn modelId="{1CDD2C0E-B867-4403-BEC7-44400C36D9D4}" type="presParOf" srcId="{E4EFE5E4-0FC6-4474-8FAC-1E2FAA61D4B3}" destId="{49494C50-E47D-4ABE-B342-029BCDFD02AB}" srcOrd="4" destOrd="0" presId="urn:microsoft.com/office/officeart/2005/8/layout/cycle4"/>
    <dgm:cxn modelId="{8867F5F6-2F4E-4F26-A7BC-5B1189612620}" type="presParOf" srcId="{A7D2A1C5-D712-43D2-810F-5D24D3E4BD99}" destId="{ADD47207-9C2B-4533-9105-8D33DDCDDD98}" srcOrd="2" destOrd="0" presId="urn:microsoft.com/office/officeart/2005/8/layout/cycle4"/>
    <dgm:cxn modelId="{8D968254-A76C-4232-86F9-D04AAD91AD98}" type="presParOf" srcId="{A7D2A1C5-D712-43D2-810F-5D24D3E4BD99}" destId="{2B159221-87B5-407D-8A06-6E68B7E8F71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36828-AC6C-4ADC-B868-EDEE2747258D}" type="doc">
      <dgm:prSet loTypeId="urn:microsoft.com/office/officeart/2005/8/layout/hierarchy3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A12A5ED9-55FC-42BE-806F-FCD3C4B44160}">
      <dgm:prSet phldrT="[Текст]"/>
      <dgm:spPr/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116A8531-BEE3-4166-807C-1F4649BE4207}" type="parTrans" cxnId="{801A1461-04A3-4C16-B668-27D3257F5127}">
      <dgm:prSet/>
      <dgm:spPr/>
      <dgm:t>
        <a:bodyPr/>
        <a:lstStyle/>
        <a:p>
          <a:endParaRPr lang="ru-RU"/>
        </a:p>
      </dgm:t>
    </dgm:pt>
    <dgm:pt modelId="{002D2588-CA4B-4B9D-8A4D-B82E2EC02D74}" type="sibTrans" cxnId="{801A1461-04A3-4C16-B668-27D3257F5127}">
      <dgm:prSet/>
      <dgm:spPr/>
      <dgm:t>
        <a:bodyPr/>
        <a:lstStyle/>
        <a:p>
          <a:endParaRPr lang="ru-RU"/>
        </a:p>
      </dgm:t>
    </dgm:pt>
    <dgm:pt modelId="{EC2D7D9A-06A6-434A-A674-BEE6EB8AD389}">
      <dgm:prSet phldrT="[Текст]"/>
      <dgm:spPr/>
      <dgm:t>
        <a:bodyPr/>
        <a:lstStyle/>
        <a:p>
          <a:r>
            <a:rPr lang="ru-RU" b="1" dirty="0" smtClean="0"/>
            <a:t>Собран необходимый для проекта материал</a:t>
          </a:r>
          <a:endParaRPr lang="ru-RU" b="1" dirty="0"/>
        </a:p>
      </dgm:t>
    </dgm:pt>
    <dgm:pt modelId="{A753673F-6CEF-419F-BF1D-3E91C221A336}" type="parTrans" cxnId="{98424597-32B2-4636-BA83-CC2446384141}">
      <dgm:prSet/>
      <dgm:spPr/>
      <dgm:t>
        <a:bodyPr/>
        <a:lstStyle/>
        <a:p>
          <a:endParaRPr lang="ru-RU"/>
        </a:p>
      </dgm:t>
    </dgm:pt>
    <dgm:pt modelId="{876E97E1-D0F8-4294-9C44-FF1BD71D4E74}" type="sibTrans" cxnId="{98424597-32B2-4636-BA83-CC2446384141}">
      <dgm:prSet/>
      <dgm:spPr/>
      <dgm:t>
        <a:bodyPr/>
        <a:lstStyle/>
        <a:p>
          <a:endParaRPr lang="ru-RU"/>
        </a:p>
      </dgm:t>
    </dgm:pt>
    <dgm:pt modelId="{69A77D9A-B412-49BA-8025-1BA64D313F4D}">
      <dgm:prSet phldrT="[Текст]"/>
      <dgm:spPr/>
      <dgm:t>
        <a:bodyPr/>
        <a:lstStyle/>
        <a:p>
          <a:r>
            <a:rPr lang="ru-RU" b="1" dirty="0" smtClean="0"/>
            <a:t>Создан баннер</a:t>
          </a:r>
          <a:endParaRPr lang="ru-RU" b="1" dirty="0"/>
        </a:p>
      </dgm:t>
    </dgm:pt>
    <dgm:pt modelId="{3200DE8D-70EF-4ECD-8500-7021D2F19740}" type="parTrans" cxnId="{3A85AA0B-7A51-4552-998B-C1C4470718AA}">
      <dgm:prSet/>
      <dgm:spPr/>
      <dgm:t>
        <a:bodyPr/>
        <a:lstStyle/>
        <a:p>
          <a:endParaRPr lang="ru-RU"/>
        </a:p>
      </dgm:t>
    </dgm:pt>
    <dgm:pt modelId="{C72059F2-3C42-43C8-B68A-BEC99A76B356}" type="sibTrans" cxnId="{3A85AA0B-7A51-4552-998B-C1C4470718AA}">
      <dgm:prSet/>
      <dgm:spPr/>
      <dgm:t>
        <a:bodyPr/>
        <a:lstStyle/>
        <a:p>
          <a:endParaRPr lang="ru-RU"/>
        </a:p>
      </dgm:t>
    </dgm:pt>
    <dgm:pt modelId="{3E673D3D-8427-43CA-B31D-F0B652F01A18}">
      <dgm:prSet phldrT="[Текст]"/>
      <dgm:spPr/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7C4E8C46-39C2-4F5E-8DF8-0746CC94B3FF}" type="parTrans" cxnId="{C10EA9A7-5FE4-45F7-ADE8-D5D7E2604A3E}">
      <dgm:prSet/>
      <dgm:spPr/>
      <dgm:t>
        <a:bodyPr/>
        <a:lstStyle/>
        <a:p>
          <a:endParaRPr lang="ru-RU"/>
        </a:p>
      </dgm:t>
    </dgm:pt>
    <dgm:pt modelId="{C45C4FC8-3323-42A3-9885-F64BCD86C915}" type="sibTrans" cxnId="{C10EA9A7-5FE4-45F7-ADE8-D5D7E2604A3E}">
      <dgm:prSet/>
      <dgm:spPr/>
      <dgm:t>
        <a:bodyPr/>
        <a:lstStyle/>
        <a:p>
          <a:endParaRPr lang="ru-RU"/>
        </a:p>
      </dgm:t>
    </dgm:pt>
    <dgm:pt modelId="{9E2B0029-5C81-4789-ADC8-E3B33CD2EDDE}">
      <dgm:prSet phldrT="[Текст]"/>
      <dgm:spPr/>
      <dgm:t>
        <a:bodyPr/>
        <a:lstStyle/>
        <a:p>
          <a:r>
            <a:rPr lang="ru-RU" b="1" dirty="0" smtClean="0"/>
            <a:t>Нехватка запланированного времени</a:t>
          </a:r>
          <a:endParaRPr lang="ru-RU" b="1" dirty="0"/>
        </a:p>
      </dgm:t>
    </dgm:pt>
    <dgm:pt modelId="{5D051458-D0AD-4BE7-94A6-137907D5CED7}" type="parTrans" cxnId="{D918B025-9A28-4F1A-9E51-A22A60914FFC}">
      <dgm:prSet/>
      <dgm:spPr/>
      <dgm:t>
        <a:bodyPr/>
        <a:lstStyle/>
        <a:p>
          <a:endParaRPr lang="ru-RU"/>
        </a:p>
      </dgm:t>
    </dgm:pt>
    <dgm:pt modelId="{8697C0A4-F68D-4DE0-8E1D-A87CD13C1C96}" type="sibTrans" cxnId="{D918B025-9A28-4F1A-9E51-A22A60914FFC}">
      <dgm:prSet/>
      <dgm:spPr/>
      <dgm:t>
        <a:bodyPr/>
        <a:lstStyle/>
        <a:p>
          <a:endParaRPr lang="ru-RU"/>
        </a:p>
      </dgm:t>
    </dgm:pt>
    <dgm:pt modelId="{A6E4DE8C-BBDF-4240-9D34-933FAED15C9C}">
      <dgm:prSet phldrT="[Текст]"/>
      <dgm:spPr/>
      <dgm:t>
        <a:bodyPr/>
        <a:lstStyle/>
        <a:p>
          <a:r>
            <a:rPr lang="ru-RU" b="1" dirty="0" smtClean="0"/>
            <a:t>Появление обучающихся, проявивших интерес к  проекту после его начала</a:t>
          </a:r>
          <a:endParaRPr lang="ru-RU" b="1" dirty="0"/>
        </a:p>
      </dgm:t>
    </dgm:pt>
    <dgm:pt modelId="{78F2A880-8F78-4A6F-A332-4AC0487504D5}" type="parTrans" cxnId="{96A8D5EB-D94B-4E78-BAD6-58DE46A154F5}">
      <dgm:prSet/>
      <dgm:spPr/>
      <dgm:t>
        <a:bodyPr/>
        <a:lstStyle/>
        <a:p>
          <a:endParaRPr lang="ru-RU"/>
        </a:p>
      </dgm:t>
    </dgm:pt>
    <dgm:pt modelId="{71BDAEA9-D7E4-4AD1-B042-2868BDF5CEB8}" type="sibTrans" cxnId="{96A8D5EB-D94B-4E78-BAD6-58DE46A154F5}">
      <dgm:prSet/>
      <dgm:spPr/>
      <dgm:t>
        <a:bodyPr/>
        <a:lstStyle/>
        <a:p>
          <a:endParaRPr lang="ru-RU"/>
        </a:p>
      </dgm:t>
    </dgm:pt>
    <dgm:pt modelId="{14DF32BE-AD79-4334-9355-2D26A728FACB}">
      <dgm:prSet/>
      <dgm:spPr/>
      <dgm:t>
        <a:bodyPr/>
        <a:lstStyle/>
        <a:p>
          <a:r>
            <a:rPr lang="ru-RU" b="1" dirty="0" smtClean="0"/>
            <a:t>Создана брошюра</a:t>
          </a:r>
          <a:endParaRPr lang="ru-RU" b="1" dirty="0"/>
        </a:p>
      </dgm:t>
    </dgm:pt>
    <dgm:pt modelId="{4FAE5287-0A08-41EA-956B-4DD9FC572629}" type="parTrans" cxnId="{53EAA94E-2DDC-4B23-ACD0-1AB0CB09DDD8}">
      <dgm:prSet/>
      <dgm:spPr/>
      <dgm:t>
        <a:bodyPr/>
        <a:lstStyle/>
        <a:p>
          <a:endParaRPr lang="ru-RU"/>
        </a:p>
      </dgm:t>
    </dgm:pt>
    <dgm:pt modelId="{D2A0364F-918D-4073-ACA4-9B0D63EF40C8}" type="sibTrans" cxnId="{53EAA94E-2DDC-4B23-ACD0-1AB0CB09DDD8}">
      <dgm:prSet/>
      <dgm:spPr/>
      <dgm:t>
        <a:bodyPr/>
        <a:lstStyle/>
        <a:p>
          <a:endParaRPr lang="ru-RU"/>
        </a:p>
      </dgm:t>
    </dgm:pt>
    <dgm:pt modelId="{55C459CF-E43F-40C5-9935-3ACA431AEF85}">
      <dgm:prSet/>
      <dgm:spPr/>
      <dgm:t>
        <a:bodyPr/>
        <a:lstStyle/>
        <a:p>
          <a:r>
            <a:rPr lang="ru-RU" b="1" dirty="0" smtClean="0"/>
            <a:t>У учащихся сформированы навыки и качества человека </a:t>
          </a:r>
          <a:r>
            <a:rPr lang="en-US" b="1" dirty="0" smtClean="0"/>
            <a:t>XXI</a:t>
          </a:r>
          <a:r>
            <a:rPr lang="ru-RU" b="1" dirty="0" smtClean="0"/>
            <a:t> века</a:t>
          </a:r>
          <a:endParaRPr lang="ru-RU" b="1" dirty="0"/>
        </a:p>
      </dgm:t>
    </dgm:pt>
    <dgm:pt modelId="{E5B4F0D8-4BE0-4BC3-BA34-99DF0C505801}" type="parTrans" cxnId="{F2DDAD19-AD6F-4EE2-83C1-36F9A9822142}">
      <dgm:prSet/>
      <dgm:spPr/>
      <dgm:t>
        <a:bodyPr/>
        <a:lstStyle/>
        <a:p>
          <a:endParaRPr lang="ru-RU"/>
        </a:p>
      </dgm:t>
    </dgm:pt>
    <dgm:pt modelId="{A36506CA-242A-4D34-B7CD-9A82EDF0F02E}" type="sibTrans" cxnId="{F2DDAD19-AD6F-4EE2-83C1-36F9A9822142}">
      <dgm:prSet/>
      <dgm:spPr/>
      <dgm:t>
        <a:bodyPr/>
        <a:lstStyle/>
        <a:p>
          <a:endParaRPr lang="ru-RU"/>
        </a:p>
      </dgm:t>
    </dgm:pt>
    <dgm:pt modelId="{30C3F763-EA8C-434F-8AC1-E63A37410B60}" type="pres">
      <dgm:prSet presAssocID="{38336828-AC6C-4ADC-B868-EDEE274725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E4EBF3-E2A2-4EC2-94F6-402D7E4C22C0}" type="pres">
      <dgm:prSet presAssocID="{A12A5ED9-55FC-42BE-806F-FCD3C4B44160}" presName="root" presStyleCnt="0"/>
      <dgm:spPr/>
    </dgm:pt>
    <dgm:pt modelId="{36C65290-0169-493F-9C17-46506936043E}" type="pres">
      <dgm:prSet presAssocID="{A12A5ED9-55FC-42BE-806F-FCD3C4B44160}" presName="rootComposite" presStyleCnt="0"/>
      <dgm:spPr/>
    </dgm:pt>
    <dgm:pt modelId="{69D7570F-8C12-413D-8964-D85B0A05E0FA}" type="pres">
      <dgm:prSet presAssocID="{A12A5ED9-55FC-42BE-806F-FCD3C4B44160}" presName="rootText" presStyleLbl="node1" presStyleIdx="0" presStyleCnt="2" custScaleX="46477" custScaleY="49601"/>
      <dgm:spPr/>
      <dgm:t>
        <a:bodyPr/>
        <a:lstStyle/>
        <a:p>
          <a:endParaRPr lang="ru-RU"/>
        </a:p>
      </dgm:t>
    </dgm:pt>
    <dgm:pt modelId="{9993F6C6-522F-4740-A2A7-01F7EA4E2CF8}" type="pres">
      <dgm:prSet presAssocID="{A12A5ED9-55FC-42BE-806F-FCD3C4B44160}" presName="rootConnector" presStyleLbl="node1" presStyleIdx="0" presStyleCnt="2"/>
      <dgm:spPr/>
      <dgm:t>
        <a:bodyPr/>
        <a:lstStyle/>
        <a:p>
          <a:endParaRPr lang="ru-RU"/>
        </a:p>
      </dgm:t>
    </dgm:pt>
    <dgm:pt modelId="{5B3F9B3C-7FE5-407A-A9C2-A66C10F7E6D6}" type="pres">
      <dgm:prSet presAssocID="{A12A5ED9-55FC-42BE-806F-FCD3C4B44160}" presName="childShape" presStyleCnt="0"/>
      <dgm:spPr/>
    </dgm:pt>
    <dgm:pt modelId="{926FE46A-683D-4185-B735-90111406498F}" type="pres">
      <dgm:prSet presAssocID="{A753673F-6CEF-419F-BF1D-3E91C221A336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E56D0E8-5DA9-4ADD-A38A-966FE22FFD8E}" type="pres">
      <dgm:prSet presAssocID="{EC2D7D9A-06A6-434A-A674-BEE6EB8AD389}" presName="childText" presStyleLbl="bgAcc1" presStyleIdx="0" presStyleCnt="6" custScaleX="15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A7C5-CC53-49E3-8586-286FC0514B0D}" type="pres">
      <dgm:prSet presAssocID="{3200DE8D-70EF-4ECD-8500-7021D2F19740}" presName="Name13" presStyleLbl="parChTrans1D2" presStyleIdx="1" presStyleCnt="6"/>
      <dgm:spPr/>
      <dgm:t>
        <a:bodyPr/>
        <a:lstStyle/>
        <a:p>
          <a:endParaRPr lang="ru-RU"/>
        </a:p>
      </dgm:t>
    </dgm:pt>
    <dgm:pt modelId="{7CD79183-9D21-4505-83F6-F5155653F143}" type="pres">
      <dgm:prSet presAssocID="{69A77D9A-B412-49BA-8025-1BA64D313F4D}" presName="childText" presStyleLbl="bgAcc1" presStyleIdx="1" presStyleCnt="6" custScaleX="119581" custScaleY="4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8B642-FF79-4B66-B55E-851B4B8F55C5}" type="pres">
      <dgm:prSet presAssocID="{4FAE5287-0A08-41EA-956B-4DD9FC572629}" presName="Name13" presStyleLbl="parChTrans1D2" presStyleIdx="2" presStyleCnt="6"/>
      <dgm:spPr/>
      <dgm:t>
        <a:bodyPr/>
        <a:lstStyle/>
        <a:p>
          <a:endParaRPr lang="ru-RU"/>
        </a:p>
      </dgm:t>
    </dgm:pt>
    <dgm:pt modelId="{B9D16026-5C9B-42BA-9FB2-176CC99FC711}" type="pres">
      <dgm:prSet presAssocID="{14DF32BE-AD79-4334-9355-2D26A728FACB}" presName="childText" presStyleLbl="bgAcc1" presStyleIdx="2" presStyleCnt="6" custScaleX="159603" custScaleY="58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60599-89C2-45F3-B18D-2F64CD9D5697}" type="pres">
      <dgm:prSet presAssocID="{E5B4F0D8-4BE0-4BC3-BA34-99DF0C505801}" presName="Name13" presStyleLbl="parChTrans1D2" presStyleIdx="3" presStyleCnt="6"/>
      <dgm:spPr/>
    </dgm:pt>
    <dgm:pt modelId="{2405F615-7D92-4CD0-9E06-4D8831FEEB26}" type="pres">
      <dgm:prSet presAssocID="{55C459CF-E43F-40C5-9935-3ACA431AEF85}" presName="childText" presStyleLbl="bgAcc1" presStyleIdx="3" presStyleCnt="6" custScaleX="26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8D104-0101-4DE9-ADDF-B02545DB8B8E}" type="pres">
      <dgm:prSet presAssocID="{3E673D3D-8427-43CA-B31D-F0B652F01A18}" presName="root" presStyleCnt="0"/>
      <dgm:spPr/>
    </dgm:pt>
    <dgm:pt modelId="{D5D98CBD-DCD3-4856-9310-85035E287751}" type="pres">
      <dgm:prSet presAssocID="{3E673D3D-8427-43CA-B31D-F0B652F01A18}" presName="rootComposite" presStyleCnt="0"/>
      <dgm:spPr/>
    </dgm:pt>
    <dgm:pt modelId="{038A67A1-05AA-45AD-9F68-213DC24B8F9E}" type="pres">
      <dgm:prSet presAssocID="{3E673D3D-8427-43CA-B31D-F0B652F01A18}" presName="rootText" presStyleLbl="node1" presStyleIdx="1" presStyleCnt="2" custScaleX="49244" custScaleY="49284"/>
      <dgm:spPr/>
      <dgm:t>
        <a:bodyPr/>
        <a:lstStyle/>
        <a:p>
          <a:endParaRPr lang="ru-RU"/>
        </a:p>
      </dgm:t>
    </dgm:pt>
    <dgm:pt modelId="{08F91603-9062-40A8-87FB-CF3E2854879A}" type="pres">
      <dgm:prSet presAssocID="{3E673D3D-8427-43CA-B31D-F0B652F01A18}" presName="rootConnector" presStyleLbl="node1" presStyleIdx="1" presStyleCnt="2"/>
      <dgm:spPr/>
      <dgm:t>
        <a:bodyPr/>
        <a:lstStyle/>
        <a:p>
          <a:endParaRPr lang="ru-RU"/>
        </a:p>
      </dgm:t>
    </dgm:pt>
    <dgm:pt modelId="{4C5F43CA-7EA0-4194-8692-D957F257185D}" type="pres">
      <dgm:prSet presAssocID="{3E673D3D-8427-43CA-B31D-F0B652F01A18}" presName="childShape" presStyleCnt="0"/>
      <dgm:spPr/>
    </dgm:pt>
    <dgm:pt modelId="{4B001B24-045C-4B68-A773-19B1269EFC6F}" type="pres">
      <dgm:prSet presAssocID="{5D051458-D0AD-4BE7-94A6-137907D5CED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CF389B6-28FD-4270-A60B-1FD8BFCD59A6}" type="pres">
      <dgm:prSet presAssocID="{9E2B0029-5C81-4789-ADC8-E3B33CD2EDDE}" presName="childText" presStyleLbl="bgAcc1" presStyleIdx="4" presStyleCnt="6" custScaleX="279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3CA8B-DB23-431B-A4EA-A4A571F835FC}" type="pres">
      <dgm:prSet presAssocID="{78F2A880-8F78-4A6F-A332-4AC0487504D5}" presName="Name13" presStyleLbl="parChTrans1D2" presStyleIdx="5" presStyleCnt="6"/>
      <dgm:spPr/>
      <dgm:t>
        <a:bodyPr/>
        <a:lstStyle/>
        <a:p>
          <a:endParaRPr lang="ru-RU"/>
        </a:p>
      </dgm:t>
    </dgm:pt>
    <dgm:pt modelId="{8C93471E-D73B-4EC7-83AF-10C9E42115D6}" type="pres">
      <dgm:prSet presAssocID="{A6E4DE8C-BBDF-4240-9D34-933FAED15C9C}" presName="childText" presStyleLbl="bgAcc1" presStyleIdx="5" presStyleCnt="6" custScaleX="307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AD628-8CE3-4A9C-8DF9-15B29B114E6B}" type="presOf" srcId="{A753673F-6CEF-419F-BF1D-3E91C221A336}" destId="{926FE46A-683D-4185-B735-90111406498F}" srcOrd="0" destOrd="0" presId="urn:microsoft.com/office/officeart/2005/8/layout/hierarchy3"/>
    <dgm:cxn modelId="{86C82ACB-9FF7-4400-9CF5-F5D8AC1A6BB6}" type="presOf" srcId="{9E2B0029-5C81-4789-ADC8-E3B33CD2EDDE}" destId="{1CF389B6-28FD-4270-A60B-1FD8BFCD59A6}" srcOrd="0" destOrd="0" presId="urn:microsoft.com/office/officeart/2005/8/layout/hierarchy3"/>
    <dgm:cxn modelId="{848D24DA-7394-4891-8F20-A99E4C2FA624}" type="presOf" srcId="{55C459CF-E43F-40C5-9935-3ACA431AEF85}" destId="{2405F615-7D92-4CD0-9E06-4D8831FEEB26}" srcOrd="0" destOrd="0" presId="urn:microsoft.com/office/officeart/2005/8/layout/hierarchy3"/>
    <dgm:cxn modelId="{96A8D5EB-D94B-4E78-BAD6-58DE46A154F5}" srcId="{3E673D3D-8427-43CA-B31D-F0B652F01A18}" destId="{A6E4DE8C-BBDF-4240-9D34-933FAED15C9C}" srcOrd="1" destOrd="0" parTransId="{78F2A880-8F78-4A6F-A332-4AC0487504D5}" sibTransId="{71BDAEA9-D7E4-4AD1-B042-2868BDF5CEB8}"/>
    <dgm:cxn modelId="{8D8AB0C3-3487-42BF-8C07-98BBC41E066A}" type="presOf" srcId="{3200DE8D-70EF-4ECD-8500-7021D2F19740}" destId="{7E68A7C5-CC53-49E3-8586-286FC0514B0D}" srcOrd="0" destOrd="0" presId="urn:microsoft.com/office/officeart/2005/8/layout/hierarchy3"/>
    <dgm:cxn modelId="{9CCFF796-EC91-4A04-89DA-93BE9066D963}" type="presOf" srcId="{78F2A880-8F78-4A6F-A332-4AC0487504D5}" destId="{E343CA8B-DB23-431B-A4EA-A4A571F835FC}" srcOrd="0" destOrd="0" presId="urn:microsoft.com/office/officeart/2005/8/layout/hierarchy3"/>
    <dgm:cxn modelId="{53EAA94E-2DDC-4B23-ACD0-1AB0CB09DDD8}" srcId="{A12A5ED9-55FC-42BE-806F-FCD3C4B44160}" destId="{14DF32BE-AD79-4334-9355-2D26A728FACB}" srcOrd="2" destOrd="0" parTransId="{4FAE5287-0A08-41EA-956B-4DD9FC572629}" sibTransId="{D2A0364F-918D-4073-ACA4-9B0D63EF40C8}"/>
    <dgm:cxn modelId="{39816E61-6587-4F88-9CE4-9D73B4F2C480}" type="presOf" srcId="{38336828-AC6C-4ADC-B868-EDEE2747258D}" destId="{30C3F763-EA8C-434F-8AC1-E63A37410B60}" srcOrd="0" destOrd="0" presId="urn:microsoft.com/office/officeart/2005/8/layout/hierarchy3"/>
    <dgm:cxn modelId="{05C91B1E-0FA6-4B25-8C10-830FF223A94C}" type="presOf" srcId="{EC2D7D9A-06A6-434A-A674-BEE6EB8AD389}" destId="{1E56D0E8-5DA9-4ADD-A38A-966FE22FFD8E}" srcOrd="0" destOrd="0" presId="urn:microsoft.com/office/officeart/2005/8/layout/hierarchy3"/>
    <dgm:cxn modelId="{75ECB1AE-1092-48D3-92A3-EAEC242608C8}" type="presOf" srcId="{A6E4DE8C-BBDF-4240-9D34-933FAED15C9C}" destId="{8C93471E-D73B-4EC7-83AF-10C9E42115D6}" srcOrd="0" destOrd="0" presId="urn:microsoft.com/office/officeart/2005/8/layout/hierarchy3"/>
    <dgm:cxn modelId="{5B6B9E91-FC33-4629-9225-2E74EAAE28B9}" type="presOf" srcId="{14DF32BE-AD79-4334-9355-2D26A728FACB}" destId="{B9D16026-5C9B-42BA-9FB2-176CC99FC711}" srcOrd="0" destOrd="0" presId="urn:microsoft.com/office/officeart/2005/8/layout/hierarchy3"/>
    <dgm:cxn modelId="{62D831FE-E173-4083-856B-A2F1A0459112}" type="presOf" srcId="{E5B4F0D8-4BE0-4BC3-BA34-99DF0C505801}" destId="{8C360599-89C2-45F3-B18D-2F64CD9D5697}" srcOrd="0" destOrd="0" presId="urn:microsoft.com/office/officeart/2005/8/layout/hierarchy3"/>
    <dgm:cxn modelId="{04EF0A8C-2C25-487E-97D7-139BBABAEBE2}" type="presOf" srcId="{69A77D9A-B412-49BA-8025-1BA64D313F4D}" destId="{7CD79183-9D21-4505-83F6-F5155653F143}" srcOrd="0" destOrd="0" presId="urn:microsoft.com/office/officeart/2005/8/layout/hierarchy3"/>
    <dgm:cxn modelId="{2544AF84-C4CD-4234-B801-3D60634BC6D3}" type="presOf" srcId="{3E673D3D-8427-43CA-B31D-F0B652F01A18}" destId="{038A67A1-05AA-45AD-9F68-213DC24B8F9E}" srcOrd="0" destOrd="0" presId="urn:microsoft.com/office/officeart/2005/8/layout/hierarchy3"/>
    <dgm:cxn modelId="{C10EA9A7-5FE4-45F7-ADE8-D5D7E2604A3E}" srcId="{38336828-AC6C-4ADC-B868-EDEE2747258D}" destId="{3E673D3D-8427-43CA-B31D-F0B652F01A18}" srcOrd="1" destOrd="0" parTransId="{7C4E8C46-39C2-4F5E-8DF8-0746CC94B3FF}" sibTransId="{C45C4FC8-3323-42A3-9885-F64BCD86C915}"/>
    <dgm:cxn modelId="{98424597-32B2-4636-BA83-CC2446384141}" srcId="{A12A5ED9-55FC-42BE-806F-FCD3C4B44160}" destId="{EC2D7D9A-06A6-434A-A674-BEE6EB8AD389}" srcOrd="0" destOrd="0" parTransId="{A753673F-6CEF-419F-BF1D-3E91C221A336}" sibTransId="{876E97E1-D0F8-4294-9C44-FF1BD71D4E74}"/>
    <dgm:cxn modelId="{801A1461-04A3-4C16-B668-27D3257F5127}" srcId="{38336828-AC6C-4ADC-B868-EDEE2747258D}" destId="{A12A5ED9-55FC-42BE-806F-FCD3C4B44160}" srcOrd="0" destOrd="0" parTransId="{116A8531-BEE3-4166-807C-1F4649BE4207}" sibTransId="{002D2588-CA4B-4B9D-8A4D-B82E2EC02D74}"/>
    <dgm:cxn modelId="{B045D3EA-C094-4E13-8DA0-E283A36E2C80}" type="presOf" srcId="{A12A5ED9-55FC-42BE-806F-FCD3C4B44160}" destId="{9993F6C6-522F-4740-A2A7-01F7EA4E2CF8}" srcOrd="1" destOrd="0" presId="urn:microsoft.com/office/officeart/2005/8/layout/hierarchy3"/>
    <dgm:cxn modelId="{D918B025-9A28-4F1A-9E51-A22A60914FFC}" srcId="{3E673D3D-8427-43CA-B31D-F0B652F01A18}" destId="{9E2B0029-5C81-4789-ADC8-E3B33CD2EDDE}" srcOrd="0" destOrd="0" parTransId="{5D051458-D0AD-4BE7-94A6-137907D5CED7}" sibTransId="{8697C0A4-F68D-4DE0-8E1D-A87CD13C1C96}"/>
    <dgm:cxn modelId="{E967E7E7-6977-441D-9E82-996FD9BE1DC3}" type="presOf" srcId="{5D051458-D0AD-4BE7-94A6-137907D5CED7}" destId="{4B001B24-045C-4B68-A773-19B1269EFC6F}" srcOrd="0" destOrd="0" presId="urn:microsoft.com/office/officeart/2005/8/layout/hierarchy3"/>
    <dgm:cxn modelId="{5AD77FA2-4780-4AC2-B815-8619E6B84531}" type="presOf" srcId="{A12A5ED9-55FC-42BE-806F-FCD3C4B44160}" destId="{69D7570F-8C12-413D-8964-D85B0A05E0FA}" srcOrd="0" destOrd="0" presId="urn:microsoft.com/office/officeart/2005/8/layout/hierarchy3"/>
    <dgm:cxn modelId="{C8EF5EEC-F08C-42D4-AB79-F2A62514E615}" type="presOf" srcId="{4FAE5287-0A08-41EA-956B-4DD9FC572629}" destId="{1538B642-FF79-4B66-B55E-851B4B8F55C5}" srcOrd="0" destOrd="0" presId="urn:microsoft.com/office/officeart/2005/8/layout/hierarchy3"/>
    <dgm:cxn modelId="{652CBD5F-F8A2-4ACA-AAEB-B23C7B7A68DD}" type="presOf" srcId="{3E673D3D-8427-43CA-B31D-F0B652F01A18}" destId="{08F91603-9062-40A8-87FB-CF3E2854879A}" srcOrd="1" destOrd="0" presId="urn:microsoft.com/office/officeart/2005/8/layout/hierarchy3"/>
    <dgm:cxn modelId="{3A85AA0B-7A51-4552-998B-C1C4470718AA}" srcId="{A12A5ED9-55FC-42BE-806F-FCD3C4B44160}" destId="{69A77D9A-B412-49BA-8025-1BA64D313F4D}" srcOrd="1" destOrd="0" parTransId="{3200DE8D-70EF-4ECD-8500-7021D2F19740}" sibTransId="{C72059F2-3C42-43C8-B68A-BEC99A76B356}"/>
    <dgm:cxn modelId="{F2DDAD19-AD6F-4EE2-83C1-36F9A9822142}" srcId="{A12A5ED9-55FC-42BE-806F-FCD3C4B44160}" destId="{55C459CF-E43F-40C5-9935-3ACA431AEF85}" srcOrd="3" destOrd="0" parTransId="{E5B4F0D8-4BE0-4BC3-BA34-99DF0C505801}" sibTransId="{A36506CA-242A-4D34-B7CD-9A82EDF0F02E}"/>
    <dgm:cxn modelId="{BF4FBED3-1FB7-41B0-B792-6970E0DC3262}" type="presParOf" srcId="{30C3F763-EA8C-434F-8AC1-E63A37410B60}" destId="{35E4EBF3-E2A2-4EC2-94F6-402D7E4C22C0}" srcOrd="0" destOrd="0" presId="urn:microsoft.com/office/officeart/2005/8/layout/hierarchy3"/>
    <dgm:cxn modelId="{8D66C518-4CF7-4BE5-89D7-09F68CF45A20}" type="presParOf" srcId="{35E4EBF3-E2A2-4EC2-94F6-402D7E4C22C0}" destId="{36C65290-0169-493F-9C17-46506936043E}" srcOrd="0" destOrd="0" presId="urn:microsoft.com/office/officeart/2005/8/layout/hierarchy3"/>
    <dgm:cxn modelId="{BF0B87CA-8C57-409E-ADB7-6179DB4B573A}" type="presParOf" srcId="{36C65290-0169-493F-9C17-46506936043E}" destId="{69D7570F-8C12-413D-8964-D85B0A05E0FA}" srcOrd="0" destOrd="0" presId="urn:microsoft.com/office/officeart/2005/8/layout/hierarchy3"/>
    <dgm:cxn modelId="{E3C5742E-A450-40AB-AAFF-2A151E99CB80}" type="presParOf" srcId="{36C65290-0169-493F-9C17-46506936043E}" destId="{9993F6C6-522F-4740-A2A7-01F7EA4E2CF8}" srcOrd="1" destOrd="0" presId="urn:microsoft.com/office/officeart/2005/8/layout/hierarchy3"/>
    <dgm:cxn modelId="{4C1CF470-0B1B-40BF-8898-C408A992DE5A}" type="presParOf" srcId="{35E4EBF3-E2A2-4EC2-94F6-402D7E4C22C0}" destId="{5B3F9B3C-7FE5-407A-A9C2-A66C10F7E6D6}" srcOrd="1" destOrd="0" presId="urn:microsoft.com/office/officeart/2005/8/layout/hierarchy3"/>
    <dgm:cxn modelId="{420D01E0-6AC5-4B80-9261-6EC92EB323E7}" type="presParOf" srcId="{5B3F9B3C-7FE5-407A-A9C2-A66C10F7E6D6}" destId="{926FE46A-683D-4185-B735-90111406498F}" srcOrd="0" destOrd="0" presId="urn:microsoft.com/office/officeart/2005/8/layout/hierarchy3"/>
    <dgm:cxn modelId="{12801ECD-D7E9-45CC-84F8-84925914DD9C}" type="presParOf" srcId="{5B3F9B3C-7FE5-407A-A9C2-A66C10F7E6D6}" destId="{1E56D0E8-5DA9-4ADD-A38A-966FE22FFD8E}" srcOrd="1" destOrd="0" presId="urn:microsoft.com/office/officeart/2005/8/layout/hierarchy3"/>
    <dgm:cxn modelId="{6A4047F6-7210-4CB4-892D-B76015854FCA}" type="presParOf" srcId="{5B3F9B3C-7FE5-407A-A9C2-A66C10F7E6D6}" destId="{7E68A7C5-CC53-49E3-8586-286FC0514B0D}" srcOrd="2" destOrd="0" presId="urn:microsoft.com/office/officeart/2005/8/layout/hierarchy3"/>
    <dgm:cxn modelId="{E6239646-A4F4-4C95-B66E-3E38AB8ED35A}" type="presParOf" srcId="{5B3F9B3C-7FE5-407A-A9C2-A66C10F7E6D6}" destId="{7CD79183-9D21-4505-83F6-F5155653F143}" srcOrd="3" destOrd="0" presId="urn:microsoft.com/office/officeart/2005/8/layout/hierarchy3"/>
    <dgm:cxn modelId="{9E4060BD-C474-496F-A0F9-6A214BA08690}" type="presParOf" srcId="{5B3F9B3C-7FE5-407A-A9C2-A66C10F7E6D6}" destId="{1538B642-FF79-4B66-B55E-851B4B8F55C5}" srcOrd="4" destOrd="0" presId="urn:microsoft.com/office/officeart/2005/8/layout/hierarchy3"/>
    <dgm:cxn modelId="{D2DCF091-BCF3-414F-9642-E187F240B628}" type="presParOf" srcId="{5B3F9B3C-7FE5-407A-A9C2-A66C10F7E6D6}" destId="{B9D16026-5C9B-42BA-9FB2-176CC99FC711}" srcOrd="5" destOrd="0" presId="urn:microsoft.com/office/officeart/2005/8/layout/hierarchy3"/>
    <dgm:cxn modelId="{0956F104-251E-4C9C-A336-B5ACB7654121}" type="presParOf" srcId="{5B3F9B3C-7FE5-407A-A9C2-A66C10F7E6D6}" destId="{8C360599-89C2-45F3-B18D-2F64CD9D5697}" srcOrd="6" destOrd="0" presId="urn:microsoft.com/office/officeart/2005/8/layout/hierarchy3"/>
    <dgm:cxn modelId="{840EF143-16B2-4F66-9B0E-FEC57BCF9DB4}" type="presParOf" srcId="{5B3F9B3C-7FE5-407A-A9C2-A66C10F7E6D6}" destId="{2405F615-7D92-4CD0-9E06-4D8831FEEB26}" srcOrd="7" destOrd="0" presId="urn:microsoft.com/office/officeart/2005/8/layout/hierarchy3"/>
    <dgm:cxn modelId="{E08A894B-72E5-48FE-9B73-84277F903A1F}" type="presParOf" srcId="{30C3F763-EA8C-434F-8AC1-E63A37410B60}" destId="{55C8D104-0101-4DE9-ADDF-B02545DB8B8E}" srcOrd="1" destOrd="0" presId="urn:microsoft.com/office/officeart/2005/8/layout/hierarchy3"/>
    <dgm:cxn modelId="{DF7B7822-6588-4F96-8F06-DDBB451CC3FA}" type="presParOf" srcId="{55C8D104-0101-4DE9-ADDF-B02545DB8B8E}" destId="{D5D98CBD-DCD3-4856-9310-85035E287751}" srcOrd="0" destOrd="0" presId="urn:microsoft.com/office/officeart/2005/8/layout/hierarchy3"/>
    <dgm:cxn modelId="{6E50018A-F426-4694-8723-D65BB8888CCD}" type="presParOf" srcId="{D5D98CBD-DCD3-4856-9310-85035E287751}" destId="{038A67A1-05AA-45AD-9F68-213DC24B8F9E}" srcOrd="0" destOrd="0" presId="urn:microsoft.com/office/officeart/2005/8/layout/hierarchy3"/>
    <dgm:cxn modelId="{2F083E55-44D4-4939-8188-DB7DF2BA5E0C}" type="presParOf" srcId="{D5D98CBD-DCD3-4856-9310-85035E287751}" destId="{08F91603-9062-40A8-87FB-CF3E2854879A}" srcOrd="1" destOrd="0" presId="urn:microsoft.com/office/officeart/2005/8/layout/hierarchy3"/>
    <dgm:cxn modelId="{074F4E45-87AA-4841-9E82-D3E093252382}" type="presParOf" srcId="{55C8D104-0101-4DE9-ADDF-B02545DB8B8E}" destId="{4C5F43CA-7EA0-4194-8692-D957F257185D}" srcOrd="1" destOrd="0" presId="urn:microsoft.com/office/officeart/2005/8/layout/hierarchy3"/>
    <dgm:cxn modelId="{8CE14A54-F604-435D-B34A-D0CFB76A0313}" type="presParOf" srcId="{4C5F43CA-7EA0-4194-8692-D957F257185D}" destId="{4B001B24-045C-4B68-A773-19B1269EFC6F}" srcOrd="0" destOrd="0" presId="urn:microsoft.com/office/officeart/2005/8/layout/hierarchy3"/>
    <dgm:cxn modelId="{1AD9D8B5-7A17-426F-8DE9-DAC2C374000F}" type="presParOf" srcId="{4C5F43CA-7EA0-4194-8692-D957F257185D}" destId="{1CF389B6-28FD-4270-A60B-1FD8BFCD59A6}" srcOrd="1" destOrd="0" presId="urn:microsoft.com/office/officeart/2005/8/layout/hierarchy3"/>
    <dgm:cxn modelId="{E7A90559-FF0A-4899-8214-D5A1E40B637D}" type="presParOf" srcId="{4C5F43CA-7EA0-4194-8692-D957F257185D}" destId="{E343CA8B-DB23-431B-A4EA-A4A571F835FC}" srcOrd="2" destOrd="0" presId="urn:microsoft.com/office/officeart/2005/8/layout/hierarchy3"/>
    <dgm:cxn modelId="{D5EAF2D8-9D07-4F76-9A15-B85C2A253E21}" type="presParOf" srcId="{4C5F43CA-7EA0-4194-8692-D957F257185D}" destId="{8C93471E-D73B-4EC7-83AF-10C9E42115D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858D4-450F-4B9F-B30B-324578A3731C}">
      <dsp:nvSpPr>
        <dsp:cNvPr id="0" name=""/>
        <dsp:cNvSpPr/>
      </dsp:nvSpPr>
      <dsp:spPr>
        <a:xfrm>
          <a:off x="71425" y="0"/>
          <a:ext cx="7260304" cy="159661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4B0B2-F640-4CC8-A416-5A696CB73C74}">
      <dsp:nvSpPr>
        <dsp:cNvPr id="0" name=""/>
        <dsp:cNvSpPr/>
      </dsp:nvSpPr>
      <dsp:spPr>
        <a:xfrm>
          <a:off x="3357586" y="3962322"/>
          <a:ext cx="714380" cy="45720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37A69-7B03-4C53-A226-C6D2AB0EC8BA}">
      <dsp:nvSpPr>
        <dsp:cNvPr id="0" name=""/>
        <dsp:cNvSpPr/>
      </dsp:nvSpPr>
      <dsp:spPr>
        <a:xfrm>
          <a:off x="2071701" y="3848022"/>
          <a:ext cx="3429024" cy="8572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2071701" y="3848022"/>
        <a:ext cx="3429024" cy="857256"/>
      </dsp:txXfrm>
    </dsp:sp>
    <dsp:sp modelId="{92A002B6-12F9-4AB4-B436-79BA717313C0}">
      <dsp:nvSpPr>
        <dsp:cNvPr id="0" name=""/>
        <dsp:cNvSpPr/>
      </dsp:nvSpPr>
      <dsp:spPr>
        <a:xfrm>
          <a:off x="3643338" y="214316"/>
          <a:ext cx="2362413" cy="23624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/>
            <a:t>4 часа </a:t>
          </a:r>
          <a:r>
            <a:rPr lang="ru-RU" sz="2800" b="1" kern="1200" dirty="0" err="1" smtClean="0"/>
            <a:t>самостоя</a:t>
          </a:r>
          <a:endParaRPr lang="ru-RU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тельной работы</a:t>
          </a:r>
          <a:endParaRPr lang="ru-RU" sz="2800" b="1" kern="1200" dirty="0"/>
        </a:p>
      </dsp:txBody>
      <dsp:txXfrm>
        <a:off x="3643338" y="214316"/>
        <a:ext cx="2362413" cy="2362413"/>
      </dsp:txXfrm>
    </dsp:sp>
    <dsp:sp modelId="{693FE07E-42BD-421F-A61E-108B80FAF741}">
      <dsp:nvSpPr>
        <dsp:cNvPr id="0" name=""/>
        <dsp:cNvSpPr/>
      </dsp:nvSpPr>
      <dsp:spPr>
        <a:xfrm>
          <a:off x="1214444" y="214319"/>
          <a:ext cx="2349155" cy="2349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/>
            <a:t>3 часа </a:t>
          </a:r>
          <a:r>
            <a:rPr lang="ru-RU" sz="2800" b="1" kern="1200" dirty="0" smtClean="0"/>
            <a:t>учебного времени</a:t>
          </a:r>
          <a:endParaRPr lang="ru-RU" sz="2800" b="1" kern="1200" dirty="0"/>
        </a:p>
      </dsp:txBody>
      <dsp:txXfrm>
        <a:off x="1214444" y="214319"/>
        <a:ext cx="2349155" cy="2349155"/>
      </dsp:txXfrm>
    </dsp:sp>
    <dsp:sp modelId="{C7999396-5336-485F-8C28-1F9BE934D3E4}">
      <dsp:nvSpPr>
        <dsp:cNvPr id="0" name=""/>
        <dsp:cNvSpPr/>
      </dsp:nvSpPr>
      <dsp:spPr>
        <a:xfrm>
          <a:off x="0" y="-110747"/>
          <a:ext cx="7455944" cy="38477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C729B6-9391-47E0-8851-CC1B7BEBB9F8}">
      <dsp:nvSpPr>
        <dsp:cNvPr id="0" name=""/>
        <dsp:cNvSpPr/>
      </dsp:nvSpPr>
      <dsp:spPr>
        <a:xfrm>
          <a:off x="1456560" y="313540"/>
          <a:ext cx="2381803" cy="2381803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1 группа –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5 чел.</a:t>
          </a:r>
          <a:endParaRPr lang="ru-RU" sz="2700" b="1" kern="1200" dirty="0"/>
        </a:p>
      </dsp:txBody>
      <dsp:txXfrm>
        <a:off x="1456560" y="313540"/>
        <a:ext cx="2381803" cy="2381803"/>
      </dsp:txXfrm>
    </dsp:sp>
    <dsp:sp modelId="{20D9A1DE-F56A-439B-A61E-F36C28EA54D3}">
      <dsp:nvSpPr>
        <dsp:cNvPr id="0" name=""/>
        <dsp:cNvSpPr/>
      </dsp:nvSpPr>
      <dsp:spPr>
        <a:xfrm rot="5400000">
          <a:off x="3948378" y="313540"/>
          <a:ext cx="2381803" cy="2381803"/>
        </a:xfrm>
        <a:prstGeom prst="pieWedg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 группа –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5 чел.</a:t>
          </a:r>
          <a:endParaRPr lang="ru-RU" sz="2700" kern="1200" dirty="0"/>
        </a:p>
      </dsp:txBody>
      <dsp:txXfrm rot="5400000">
        <a:off x="3948378" y="313540"/>
        <a:ext cx="2381803" cy="2381803"/>
      </dsp:txXfrm>
    </dsp:sp>
    <dsp:sp modelId="{322779AF-9A5B-41DB-A207-92EED1DF1A42}">
      <dsp:nvSpPr>
        <dsp:cNvPr id="0" name=""/>
        <dsp:cNvSpPr/>
      </dsp:nvSpPr>
      <dsp:spPr>
        <a:xfrm rot="10800000">
          <a:off x="3948378" y="2805358"/>
          <a:ext cx="2381803" cy="2381803"/>
        </a:xfrm>
        <a:prstGeom prst="pieWedg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 </a:t>
          </a:r>
          <a:r>
            <a:rPr lang="ru-RU" sz="2700" kern="1200" dirty="0" smtClean="0"/>
            <a:t>группа –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 </a:t>
          </a:r>
          <a:r>
            <a:rPr lang="ru-RU" sz="2700" kern="1200" dirty="0" smtClean="0"/>
            <a:t>чел. </a:t>
          </a:r>
          <a:endParaRPr lang="ru-RU" sz="2700" kern="1200" dirty="0"/>
        </a:p>
      </dsp:txBody>
      <dsp:txXfrm rot="10800000">
        <a:off x="3948378" y="2805358"/>
        <a:ext cx="2381803" cy="2381803"/>
      </dsp:txXfrm>
    </dsp:sp>
    <dsp:sp modelId="{D376BEC3-A16B-427E-818A-F0A9CCD0853F}">
      <dsp:nvSpPr>
        <dsp:cNvPr id="0" name=""/>
        <dsp:cNvSpPr/>
      </dsp:nvSpPr>
      <dsp:spPr>
        <a:xfrm rot="16200000">
          <a:off x="1456560" y="2805358"/>
          <a:ext cx="2381803" cy="2381803"/>
        </a:xfrm>
        <a:prstGeom prst="pieWedg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 </a:t>
          </a:r>
          <a:r>
            <a:rPr lang="ru-RU" sz="2700" kern="1200" dirty="0" smtClean="0"/>
            <a:t>группа –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  </a:t>
          </a:r>
          <a:r>
            <a:rPr lang="ru-RU" sz="2700" kern="1200" dirty="0" smtClean="0"/>
            <a:t>чел.</a:t>
          </a:r>
          <a:endParaRPr lang="ru-RU" sz="2700" kern="1200" dirty="0"/>
        </a:p>
      </dsp:txBody>
      <dsp:txXfrm rot="16200000">
        <a:off x="1456560" y="2805358"/>
        <a:ext cx="2381803" cy="2381803"/>
      </dsp:txXfrm>
    </dsp:sp>
    <dsp:sp modelId="{ADD47207-9C2B-4533-9105-8D33DDCDDD98}">
      <dsp:nvSpPr>
        <dsp:cNvPr id="0" name=""/>
        <dsp:cNvSpPr/>
      </dsp:nvSpPr>
      <dsp:spPr>
        <a:xfrm>
          <a:off x="3482193" y="2255287"/>
          <a:ext cx="822354" cy="715091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B159221-87B5-407D-8A06-6E68B7E8F712}">
      <dsp:nvSpPr>
        <dsp:cNvPr id="0" name=""/>
        <dsp:cNvSpPr/>
      </dsp:nvSpPr>
      <dsp:spPr>
        <a:xfrm rot="10800000">
          <a:off x="3482193" y="2530322"/>
          <a:ext cx="822354" cy="715091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D7570F-8C12-413D-8964-D85B0A05E0FA}">
      <dsp:nvSpPr>
        <dsp:cNvPr id="0" name=""/>
        <dsp:cNvSpPr/>
      </dsp:nvSpPr>
      <dsp:spPr>
        <a:xfrm>
          <a:off x="2048" y="368775"/>
          <a:ext cx="952197" cy="508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+</a:t>
          </a:r>
          <a:endParaRPr lang="ru-RU" sz="2800" kern="1200" dirty="0"/>
        </a:p>
      </dsp:txBody>
      <dsp:txXfrm>
        <a:off x="2048" y="368775"/>
        <a:ext cx="952197" cy="508100"/>
      </dsp:txXfrm>
    </dsp:sp>
    <dsp:sp modelId="{926FE46A-683D-4185-B735-90111406498F}">
      <dsp:nvSpPr>
        <dsp:cNvPr id="0" name=""/>
        <dsp:cNvSpPr/>
      </dsp:nvSpPr>
      <dsp:spPr>
        <a:xfrm>
          <a:off x="97267" y="876875"/>
          <a:ext cx="95219" cy="768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281"/>
              </a:lnTo>
              <a:lnTo>
                <a:pt x="95219" y="76828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6D0E8-5DA9-4ADD-A38A-966FE22FFD8E}">
      <dsp:nvSpPr>
        <dsp:cNvPr id="0" name=""/>
        <dsp:cNvSpPr/>
      </dsp:nvSpPr>
      <dsp:spPr>
        <a:xfrm>
          <a:off x="192487" y="1132969"/>
          <a:ext cx="2483002" cy="1024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Собран необходимый для проекта материал</a:t>
          </a:r>
          <a:endParaRPr lang="ru-RU" sz="2100" b="1" kern="1200" dirty="0"/>
        </a:p>
      </dsp:txBody>
      <dsp:txXfrm>
        <a:off x="192487" y="1132969"/>
        <a:ext cx="2483002" cy="1024374"/>
      </dsp:txXfrm>
    </dsp:sp>
    <dsp:sp modelId="{7E68A7C5-CC53-49E3-8586-286FC0514B0D}">
      <dsp:nvSpPr>
        <dsp:cNvPr id="0" name=""/>
        <dsp:cNvSpPr/>
      </dsp:nvSpPr>
      <dsp:spPr>
        <a:xfrm>
          <a:off x="97267" y="876875"/>
          <a:ext cx="95219" cy="1757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202"/>
              </a:lnTo>
              <a:lnTo>
                <a:pt x="95219" y="17572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79183-9D21-4505-83F6-F5155653F143}">
      <dsp:nvSpPr>
        <dsp:cNvPr id="0" name=""/>
        <dsp:cNvSpPr/>
      </dsp:nvSpPr>
      <dsp:spPr>
        <a:xfrm>
          <a:off x="192487" y="2413437"/>
          <a:ext cx="1959932" cy="441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Создан баннер</a:t>
          </a:r>
          <a:endParaRPr lang="ru-RU" sz="2100" b="1" kern="1200" dirty="0"/>
        </a:p>
      </dsp:txBody>
      <dsp:txXfrm>
        <a:off x="192487" y="2413437"/>
        <a:ext cx="1959932" cy="441280"/>
      </dsp:txXfrm>
    </dsp:sp>
    <dsp:sp modelId="{1538B642-FF79-4B66-B55E-851B4B8F55C5}">
      <dsp:nvSpPr>
        <dsp:cNvPr id="0" name=""/>
        <dsp:cNvSpPr/>
      </dsp:nvSpPr>
      <dsp:spPr>
        <a:xfrm>
          <a:off x="97267" y="876875"/>
          <a:ext cx="95219" cy="2532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833"/>
              </a:lnTo>
              <a:lnTo>
                <a:pt x="95219" y="253283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16026-5C9B-42BA-9FB2-176CC99FC711}">
      <dsp:nvSpPr>
        <dsp:cNvPr id="0" name=""/>
        <dsp:cNvSpPr/>
      </dsp:nvSpPr>
      <dsp:spPr>
        <a:xfrm>
          <a:off x="192487" y="3110811"/>
          <a:ext cx="2615892" cy="59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Создана брошюра</a:t>
          </a:r>
          <a:endParaRPr lang="ru-RU" sz="2100" b="1" kern="1200" dirty="0"/>
        </a:p>
      </dsp:txBody>
      <dsp:txXfrm>
        <a:off x="192487" y="3110811"/>
        <a:ext cx="2615892" cy="597794"/>
      </dsp:txXfrm>
    </dsp:sp>
    <dsp:sp modelId="{8C360599-89C2-45F3-B18D-2F64CD9D5697}">
      <dsp:nvSpPr>
        <dsp:cNvPr id="0" name=""/>
        <dsp:cNvSpPr/>
      </dsp:nvSpPr>
      <dsp:spPr>
        <a:xfrm>
          <a:off x="97267" y="876875"/>
          <a:ext cx="95219" cy="3600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0011"/>
              </a:lnTo>
              <a:lnTo>
                <a:pt x="95219" y="360001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5F615-7D92-4CD0-9E06-4D8831FEEB26}">
      <dsp:nvSpPr>
        <dsp:cNvPr id="0" name=""/>
        <dsp:cNvSpPr/>
      </dsp:nvSpPr>
      <dsp:spPr>
        <a:xfrm>
          <a:off x="192487" y="3964699"/>
          <a:ext cx="4392994" cy="1024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У учащихся сформированы навыки и качества человека </a:t>
          </a:r>
          <a:r>
            <a:rPr lang="en-US" sz="2100" b="1" kern="1200" dirty="0" smtClean="0"/>
            <a:t>XXI</a:t>
          </a:r>
          <a:r>
            <a:rPr lang="ru-RU" sz="2100" b="1" kern="1200" dirty="0" smtClean="0"/>
            <a:t> века</a:t>
          </a:r>
          <a:endParaRPr lang="ru-RU" sz="2100" b="1" kern="1200" dirty="0"/>
        </a:p>
      </dsp:txBody>
      <dsp:txXfrm>
        <a:off x="192487" y="3964699"/>
        <a:ext cx="4392994" cy="1024374"/>
      </dsp:txXfrm>
    </dsp:sp>
    <dsp:sp modelId="{038A67A1-05AA-45AD-9F68-213DC24B8F9E}">
      <dsp:nvSpPr>
        <dsp:cNvPr id="0" name=""/>
        <dsp:cNvSpPr/>
      </dsp:nvSpPr>
      <dsp:spPr>
        <a:xfrm>
          <a:off x="3118790" y="368775"/>
          <a:ext cx="1008886" cy="5048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</a:t>
          </a:r>
          <a:endParaRPr lang="ru-RU" sz="2800" kern="1200" dirty="0"/>
        </a:p>
      </dsp:txBody>
      <dsp:txXfrm>
        <a:off x="3118790" y="368775"/>
        <a:ext cx="1008886" cy="504852"/>
      </dsp:txXfrm>
    </dsp:sp>
    <dsp:sp modelId="{4B001B24-045C-4B68-A773-19B1269EFC6F}">
      <dsp:nvSpPr>
        <dsp:cNvPr id="0" name=""/>
        <dsp:cNvSpPr/>
      </dsp:nvSpPr>
      <dsp:spPr>
        <a:xfrm>
          <a:off x="3219679" y="873628"/>
          <a:ext cx="100888" cy="768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281"/>
              </a:lnTo>
              <a:lnTo>
                <a:pt x="100888" y="76828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389B6-28FD-4270-A60B-1FD8BFCD59A6}">
      <dsp:nvSpPr>
        <dsp:cNvPr id="0" name=""/>
        <dsp:cNvSpPr/>
      </dsp:nvSpPr>
      <dsp:spPr>
        <a:xfrm>
          <a:off x="3320567" y="1129721"/>
          <a:ext cx="4580250" cy="1024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Нехватка запланированного времени</a:t>
          </a:r>
          <a:endParaRPr lang="ru-RU" sz="2100" b="1" kern="1200" dirty="0"/>
        </a:p>
      </dsp:txBody>
      <dsp:txXfrm>
        <a:off x="3320567" y="1129721"/>
        <a:ext cx="4580250" cy="1024374"/>
      </dsp:txXfrm>
    </dsp:sp>
    <dsp:sp modelId="{E343CA8B-DB23-431B-A4EA-A4A571F835FC}">
      <dsp:nvSpPr>
        <dsp:cNvPr id="0" name=""/>
        <dsp:cNvSpPr/>
      </dsp:nvSpPr>
      <dsp:spPr>
        <a:xfrm>
          <a:off x="3219679" y="873628"/>
          <a:ext cx="100888" cy="204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749"/>
              </a:lnTo>
              <a:lnTo>
                <a:pt x="100888" y="204874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3471E-D73B-4EC7-83AF-10C9E42115D6}">
      <dsp:nvSpPr>
        <dsp:cNvPr id="0" name=""/>
        <dsp:cNvSpPr/>
      </dsp:nvSpPr>
      <dsp:spPr>
        <a:xfrm>
          <a:off x="3320567" y="2410190"/>
          <a:ext cx="5035630" cy="1024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Появление обучающихся, проявивших интерес к  проекту после его начала</a:t>
          </a:r>
          <a:endParaRPr lang="ru-RU" sz="2100" b="1" kern="1200" dirty="0"/>
        </a:p>
      </dsp:txBody>
      <dsp:txXfrm>
        <a:off x="3320567" y="2410190"/>
        <a:ext cx="5035630" cy="1024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B6EF-9DFC-4EAD-A27F-0CAD3AF8E252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B591-1F25-48C3-BC6C-2D3BFD1E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post-11564-1140507639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5857916" cy="2857544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Как поздравить 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родной город 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 юбилеем?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643182"/>
            <a:ext cx="7215238" cy="40005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(защита проекта)</a:t>
            </a:r>
          </a:p>
          <a:p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Карих Елена Владимировна</a:t>
            </a: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Селиверстова Светлана Владимировна</a:t>
            </a: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МОУ «СОШ № 27»</a:t>
            </a:r>
          </a:p>
          <a:p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Киселевский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городской округ</a:t>
            </a: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2011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275951283_41046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5500726" cy="10001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РЕЗУЛЬТАТЫ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1214422"/>
          <a:ext cx="835824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Это радует: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1571612"/>
            <a:ext cx="8501122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mbria" pitchFamily="18" charset="0"/>
                <a:ea typeface="+mj-ea"/>
                <a:cs typeface="+mj-cs"/>
              </a:rPr>
              <a:t>школьники проявили огромную инициативность и творчески подошли к выполнению проекта;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mbria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mbria" pitchFamily="18" charset="0"/>
                <a:ea typeface="+mj-ea"/>
                <a:cs typeface="+mj-cs"/>
              </a:rPr>
              <a:t> родители обучающихся оказали поддержку руководителям проекта;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4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mbria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mbria" pitchFamily="18" charset="0"/>
                <a:ea typeface="+mj-ea"/>
                <a:cs typeface="+mj-cs"/>
              </a:rPr>
              <a:t>учениками не потерян интерес к истории своего города, дети способны выразить ему свою признательность. </a:t>
            </a:r>
            <a:endParaRPr kumimoji="0" lang="ru-RU" sz="4400" b="1" i="0" u="none" strike="noStrike" kern="1200" normalizeH="0" baseline="0" noProof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1142984"/>
            <a:ext cx="778674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14282" y="0"/>
            <a:ext cx="8715436" cy="1571612"/>
          </a:xfrm>
          <a:prstGeom prst="triangl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42852"/>
            <a:ext cx="56436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рассчитан на </a:t>
            </a:r>
          </a:p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учащихся 5-9 классов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8429684" cy="1714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571472" y="1857364"/>
            <a:ext cx="1928826" cy="1357322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429000"/>
            <a:ext cx="8429684" cy="1357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857760"/>
            <a:ext cx="8429684" cy="1714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000240"/>
            <a:ext cx="17859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Русский </a:t>
            </a:r>
          </a:p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язык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2643174" y="1857364"/>
            <a:ext cx="1857388" cy="1357322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6572264" y="1857364"/>
            <a:ext cx="1928826" cy="1357322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4643438" y="1857364"/>
            <a:ext cx="1785950" cy="1357322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2214554"/>
            <a:ext cx="1785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214554"/>
            <a:ext cx="1785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ИЗО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2071678"/>
            <a:ext cx="192882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Информатика</a:t>
            </a:r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ИКТ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3357562"/>
            <a:ext cx="8072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проекта соответствует государственным образовательным стандартам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571472" y="4929198"/>
            <a:ext cx="1928826" cy="1500198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мка 19"/>
          <p:cNvSpPr/>
          <p:nvPr/>
        </p:nvSpPr>
        <p:spPr>
          <a:xfrm>
            <a:off x="2643174" y="4929198"/>
            <a:ext cx="1857388" cy="1500198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6572264" y="4929198"/>
            <a:ext cx="1928826" cy="1500198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4643438" y="4929198"/>
            <a:ext cx="1785950" cy="1500198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10" y="5000636"/>
            <a:ext cx="178595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Развивать умения находить, анализировать, создавать</a:t>
            </a:r>
            <a:endParaRPr lang="ru-RU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5072074"/>
            <a:ext cx="17859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Формировать интерес к работе в коллективе</a:t>
            </a:r>
            <a:endParaRPr lang="ru-RU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4876" y="4929198"/>
            <a:ext cx="17859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Формировать способность выявлять, анализировать и решать  проблемы</a:t>
            </a:r>
            <a:endParaRPr lang="ru-RU" sz="1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43702" y="4929198"/>
            <a:ext cx="17859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Формировать умение создавать в сотрудничестве продукт, полезный для общества</a:t>
            </a:r>
            <a:endParaRPr lang="ru-RU" sz="1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21 из 64920"/>
          <p:cNvPicPr>
            <a:picLocks noChangeAspect="1" noChangeArrowheads="1"/>
          </p:cNvPicPr>
          <p:nvPr/>
        </p:nvPicPr>
        <p:blipFill>
          <a:blip r:embed="rId2" cstate="print"/>
          <a:srcRect l="4395" t="31250" r="7715" b="54101"/>
          <a:stretch>
            <a:fillRect/>
          </a:stretch>
        </p:blipFill>
        <p:spPr bwMode="auto">
          <a:xfrm>
            <a:off x="0" y="1428736"/>
            <a:ext cx="8572560" cy="1143008"/>
          </a:xfrm>
          <a:prstGeom prst="rect">
            <a:avLst/>
          </a:prstGeom>
          <a:noFill/>
        </p:spPr>
      </p:pic>
      <p:pic>
        <p:nvPicPr>
          <p:cNvPr id="7" name="Picture 2" descr="Картинка 21 из 64920"/>
          <p:cNvPicPr>
            <a:picLocks noChangeAspect="1" noChangeArrowheads="1"/>
          </p:cNvPicPr>
          <p:nvPr/>
        </p:nvPicPr>
        <p:blipFill>
          <a:blip r:embed="rId2" cstate="print"/>
          <a:srcRect l="4395" t="45899" r="4785" b="25781"/>
          <a:stretch>
            <a:fillRect/>
          </a:stretch>
        </p:blipFill>
        <p:spPr bwMode="auto">
          <a:xfrm>
            <a:off x="0" y="2571744"/>
            <a:ext cx="8858312" cy="2071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28860" y="1500174"/>
            <a:ext cx="54292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можно 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выразить городу 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свою любовь, 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важение 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признательность</a:t>
            </a:r>
            <a:endParaRPr lang="ru-RU" sz="20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643182"/>
            <a:ext cx="40719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Презентации;</a:t>
            </a:r>
          </a:p>
          <a:p>
            <a:pPr algn="ctr">
              <a:buFontTx/>
              <a:buChar char="-"/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Баннер;</a:t>
            </a:r>
          </a:p>
          <a:p>
            <a:pPr algn="ctr">
              <a:buFontTx/>
              <a:buChar char="-"/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Брошюра;</a:t>
            </a:r>
          </a:p>
          <a:p>
            <a:pPr algn="ctr">
              <a:buFontTx/>
              <a:buChar char="-"/>
            </a:pPr>
            <a:r>
              <a:rPr lang="ru-RU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Поздравление на сайте школы.</a:t>
            </a:r>
            <a:endParaRPr lang="ru-RU" sz="20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3328982" cy="47974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Задуманный продукт стал интересен и полезен как для самих учащихся, так и для всего города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3438" y="428604"/>
            <a:ext cx="3686172" cy="5929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Внутренним</a:t>
            </a:r>
            <a:r>
              <a:rPr kumimoji="0" lang="ru-RU" sz="4400" b="1" i="0" u="none" strike="noStrike" kern="1200" cap="none" spc="50" normalizeH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продуктом стало формирование у учащихся внутренних компетенций, соответствующих знаниям, умениям и качествам человека </a:t>
            </a:r>
            <a:r>
              <a:rPr kumimoji="0" lang="en-US" sz="4400" b="1" i="0" u="none" strike="noStrike" kern="1200" cap="none" spc="50" normalizeH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XXI</a:t>
            </a:r>
            <a:r>
              <a:rPr kumimoji="0" lang="ru-RU" sz="4400" b="1" i="0" u="none" strike="noStrike" kern="1200" cap="none" spc="50" normalizeH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века</a:t>
            </a:r>
            <a:endParaRPr kumimoji="0" lang="ru-RU" sz="4400" b="1" i="0" u="none" strike="noStrike" kern="1200" cap="none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Картинка 78 из 8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214414" y="428604"/>
            <a:ext cx="6429388" cy="614366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607323" y="3464719"/>
            <a:ext cx="56436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00166" y="3571876"/>
            <a:ext cx="57150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28794" y="1500174"/>
            <a:ext cx="23574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 группа – </a:t>
            </a:r>
          </a:p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создание </a:t>
            </a:r>
          </a:p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брошюры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1571612"/>
            <a:ext cx="27860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 группа – </a:t>
            </a:r>
          </a:p>
          <a:p>
            <a:pPr algn="ctr"/>
            <a:r>
              <a:rPr lang="ru-RU" sz="3200" b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создание 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презентаций</a:t>
            </a:r>
            <a:endParaRPr lang="ru-RU" sz="3200" b="1" cap="none" spc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3786190"/>
            <a:ext cx="23574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cap="none" spc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 группа – </a:t>
            </a:r>
          </a:p>
          <a:p>
            <a:pPr algn="ctr"/>
            <a:r>
              <a:rPr lang="ru-RU" sz="3200" b="1" cap="none" spc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создание </a:t>
            </a:r>
          </a:p>
          <a:p>
            <a:pPr algn="ctr"/>
            <a:r>
              <a:rPr lang="ru-RU" sz="3200" b="1" cap="none" spc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баннера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57356" y="3643314"/>
            <a:ext cx="257176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700" b="1" u="sng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4 группа – </a:t>
            </a:r>
          </a:p>
          <a:p>
            <a:pPr algn="ctr"/>
            <a:r>
              <a:rPr lang="ru-RU" sz="27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создание </a:t>
            </a:r>
          </a:p>
          <a:p>
            <a:pPr algn="ctr"/>
            <a:r>
              <a:rPr lang="ru-RU" sz="27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поздравления на школьном сайте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bstractWallpapers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9173" cy="6858000"/>
          </a:xfrm>
        </p:spPr>
      </p:pic>
      <p:pic>
        <p:nvPicPr>
          <p:cNvPr id="18438" name="Picture 6" descr="Картинка 5 из 593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881" b="7798"/>
          <a:stretch>
            <a:fillRect/>
          </a:stretch>
        </p:blipFill>
        <p:spPr bwMode="auto">
          <a:xfrm>
            <a:off x="4971355" y="1214422"/>
            <a:ext cx="4172645" cy="5357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Вопросы, направляющие проект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18434" name="Picture 2" descr="Картинка 1 из 5936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324225" cy="52054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428868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Юбилей города – </a:t>
            </a:r>
            <a:endParaRPr lang="ru-RU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algn="ctr"/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это </a:t>
            </a:r>
            <a:r>
              <a:rPr lang="ru-RU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важно?</a:t>
            </a:r>
          </a:p>
        </p:txBody>
      </p:sp>
      <p:pic>
        <p:nvPicPr>
          <p:cNvPr id="18436" name="Picture 4" descr="http://kulich.ucoz.ru/elka/ris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91"/>
          <a:stretch>
            <a:fillRect/>
          </a:stretch>
        </p:blipFill>
        <p:spPr bwMode="auto">
          <a:xfrm>
            <a:off x="2571736" y="1000108"/>
            <a:ext cx="3514595" cy="55721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6" y="2857496"/>
            <a:ext cx="35004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Знаю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ли я людей, 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marL="342900" indent="-342900"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которыми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может 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marL="342900" indent="-342900"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гордиться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город? 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2. Что значит 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для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меня юбилей города?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3. Что я могу 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пожелать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родному городу? 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4. Что может подарить 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школьник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родному 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городу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 его юбилей? 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5. Знаю ли я, как 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праздновался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предыдущий юбилей города?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1643050"/>
            <a:ext cx="39290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1. Когда родился мой город?</a:t>
            </a:r>
          </a:p>
          <a:p>
            <a:pPr algn="ctr"/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2. Где можно увидеть биографию города?</a:t>
            </a:r>
          </a:p>
          <a:p>
            <a:pPr algn="ctr"/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3. Какие подарки получал город в юбилейные годы?</a:t>
            </a:r>
          </a:p>
          <a:p>
            <a:pPr algn="ctr"/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4. Что необходимо знать, создавая стихотворение о родном городе?</a:t>
            </a:r>
          </a:p>
          <a:p>
            <a:pPr algn="ctr"/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5. Как поместить поздравление, адресованное городу, на сайт школы?</a:t>
            </a:r>
          </a:p>
          <a:p>
            <a:pPr algn="ctr"/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6. Какую выбрать программу для создания презентации?</a:t>
            </a:r>
          </a:p>
          <a:p>
            <a:pPr algn="ctr"/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7. Каков алгоритм составления презентации о родном городе?</a:t>
            </a:r>
          </a:p>
          <a:p>
            <a:pPr algn="ctr"/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8. Какой графический редактор использовать для создания баннера?</a:t>
            </a:r>
          </a:p>
          <a:p>
            <a:pPr algn="ctr"/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9. Что необходимо знать и уметь, чтобы создать баннер к юбилею города.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000108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Основополагающий</a:t>
            </a:r>
            <a:endParaRPr lang="ru-RU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100010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Проблемные</a:t>
            </a:r>
            <a:endParaRPr lang="ru-RU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Учебные</a:t>
            </a:r>
            <a:endParaRPr lang="ru-RU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928926" y="1928802"/>
            <a:ext cx="3500462" cy="350046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Формирование личности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XXI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века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а 6 из 84000"/>
          <p:cNvPicPr>
            <a:picLocks noChangeAspect="1" noChangeArrowheads="1"/>
          </p:cNvPicPr>
          <p:nvPr/>
        </p:nvPicPr>
        <p:blipFill>
          <a:blip r:embed="rId3" cstate="print"/>
          <a:srcRect l="5000" t="3000" r="8999" b="3999"/>
          <a:stretch>
            <a:fillRect/>
          </a:stretch>
        </p:blipFill>
        <p:spPr bwMode="auto">
          <a:xfrm>
            <a:off x="0" y="1142984"/>
            <a:ext cx="4286280" cy="3090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а 10 из 84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4143372" cy="3107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Картинка 66 из 529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286256"/>
            <a:ext cx="3119406" cy="233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Картинка 21 из 649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5" t="33204" r="4785" b="27669"/>
          <a:stretch>
            <a:fillRect/>
          </a:stretch>
        </p:blipFill>
        <p:spPr bwMode="auto">
          <a:xfrm>
            <a:off x="5000628" y="1643050"/>
            <a:ext cx="3714744" cy="12002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4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715040" cy="6540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Реализация проекта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643578"/>
            <a:ext cx="428628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4 недели - 28 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часов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85786" y="1142984"/>
          <a:ext cx="757242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cebreak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43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Количество учащихся, принявших участие в проекте: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1142984"/>
          <a:ext cx="7786742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439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Как поздравить  родной город  с юбилеем?</vt:lpstr>
      <vt:lpstr>Слайд 2</vt:lpstr>
      <vt:lpstr>Слайд 3</vt:lpstr>
      <vt:lpstr>Задуманный продукт стал интересен и полезен как для самих учащихся, так и для всего города</vt:lpstr>
      <vt:lpstr>Слайд 5</vt:lpstr>
      <vt:lpstr>Вопросы, направляющие проект</vt:lpstr>
      <vt:lpstr>Формирование личности  XXI века</vt:lpstr>
      <vt:lpstr>Реализация проекта</vt:lpstr>
      <vt:lpstr>Количество учащихся, принявших участие в проекте:</vt:lpstr>
      <vt:lpstr>РЕЗУЛЬТАТЫ</vt:lpstr>
      <vt:lpstr>Это радует: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поздравить родной город с юбилеем?</dc:title>
  <dc:creator>User</dc:creator>
  <cp:lastModifiedBy>User</cp:lastModifiedBy>
  <cp:revision>267</cp:revision>
  <dcterms:created xsi:type="dcterms:W3CDTF">2011-03-11T11:23:28Z</dcterms:created>
  <dcterms:modified xsi:type="dcterms:W3CDTF">2011-03-12T19:34:17Z</dcterms:modified>
</cp:coreProperties>
</file>