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64" r:id="rId4"/>
    <p:sldId id="259" r:id="rId5"/>
    <p:sldId id="260" r:id="rId6"/>
    <p:sldId id="262" r:id="rId7"/>
    <p:sldId id="266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6600"/>
    <a:srgbClr val="D917A6"/>
    <a:srgbClr val="3333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475A4-1F20-48FF-B6BB-AF8BECA9A85A}" type="datetimeFigureOut">
              <a:rPr lang="ru-RU" smtClean="0"/>
              <a:pPr/>
              <a:t>05.11.2009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BBD84-4C7C-4EB2-A99C-FFA7555FF4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1BF0-0D1C-45CD-9254-E37BA64B148F}" type="datetimeFigureOut">
              <a:rPr lang="ru-RU" smtClean="0"/>
              <a:pPr/>
              <a:t>05.11.2009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00C7-B636-4AC6-814C-353EA6C97C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1BF0-0D1C-45CD-9254-E37BA64B148F}" type="datetimeFigureOut">
              <a:rPr lang="ru-RU" smtClean="0"/>
              <a:pPr/>
              <a:t>05.11.2009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00C7-B636-4AC6-814C-353EA6C97C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1BF0-0D1C-45CD-9254-E37BA64B148F}" type="datetimeFigureOut">
              <a:rPr lang="ru-RU" smtClean="0"/>
              <a:pPr/>
              <a:t>05.11.2009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00C7-B636-4AC6-814C-353EA6C97C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1BF0-0D1C-45CD-9254-E37BA64B148F}" type="datetimeFigureOut">
              <a:rPr lang="ru-RU" smtClean="0"/>
              <a:pPr/>
              <a:t>05.11.2009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00C7-B636-4AC6-814C-353EA6C97C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1BF0-0D1C-45CD-9254-E37BA64B148F}" type="datetimeFigureOut">
              <a:rPr lang="ru-RU" smtClean="0"/>
              <a:pPr/>
              <a:t>05.11.2009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00C7-B636-4AC6-814C-353EA6C97C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1BF0-0D1C-45CD-9254-E37BA64B148F}" type="datetimeFigureOut">
              <a:rPr lang="ru-RU" smtClean="0"/>
              <a:pPr/>
              <a:t>05.11.2009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00C7-B636-4AC6-814C-353EA6C97C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1BF0-0D1C-45CD-9254-E37BA64B148F}" type="datetimeFigureOut">
              <a:rPr lang="ru-RU" smtClean="0"/>
              <a:pPr/>
              <a:t>05.11.2009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00C7-B636-4AC6-814C-353EA6C97C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1BF0-0D1C-45CD-9254-E37BA64B148F}" type="datetimeFigureOut">
              <a:rPr lang="ru-RU" smtClean="0"/>
              <a:pPr/>
              <a:t>05.11.2009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00C7-B636-4AC6-814C-353EA6C97C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1BF0-0D1C-45CD-9254-E37BA64B148F}" type="datetimeFigureOut">
              <a:rPr lang="ru-RU" smtClean="0"/>
              <a:pPr/>
              <a:t>05.11.2009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00C7-B636-4AC6-814C-353EA6C97C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1BF0-0D1C-45CD-9254-E37BA64B148F}" type="datetimeFigureOut">
              <a:rPr lang="ru-RU" smtClean="0"/>
              <a:pPr/>
              <a:t>05.11.2009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00C7-B636-4AC6-814C-353EA6C97C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1BF0-0D1C-45CD-9254-E37BA64B148F}" type="datetimeFigureOut">
              <a:rPr lang="ru-RU" smtClean="0"/>
              <a:pPr/>
              <a:t>05.11.2009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00C7-B636-4AC6-814C-353EA6C97C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61BF0-0D1C-45CD-9254-E37BA64B148F}" type="datetimeFigureOut">
              <a:rPr lang="ru-RU" smtClean="0"/>
              <a:pPr/>
              <a:t>05.11.2009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300C7-B636-4AC6-814C-353EA6C97C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3143248"/>
            <a:ext cx="4429156" cy="3571900"/>
          </a:xfrm>
        </p:spPr>
        <p:txBody>
          <a:bodyPr>
            <a:normAutofit fontScale="55000" lnSpcReduction="20000"/>
          </a:bodyPr>
          <a:lstStyle/>
          <a:p>
            <a:pPr algn="r"/>
            <a:endParaRPr lang="ru-RU" sz="2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9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29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работы:</a:t>
            </a:r>
          </a:p>
          <a:p>
            <a:pPr algn="r"/>
            <a:r>
              <a:rPr lang="ru-RU" sz="29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Трапезникова Екатерина</a:t>
            </a:r>
          </a:p>
          <a:p>
            <a:pPr algn="r"/>
            <a:r>
              <a:rPr lang="ru-RU" sz="29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Денисенко Семён</a:t>
            </a:r>
          </a:p>
          <a:p>
            <a:pPr algn="r"/>
            <a:r>
              <a:rPr lang="ru-RU" sz="29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Окладникова Алёна</a:t>
            </a:r>
          </a:p>
          <a:p>
            <a:pPr algn="r"/>
            <a:endParaRPr lang="ru-RU" sz="2900" dirty="0" smtClean="0">
              <a:solidFill>
                <a:schemeClr val="tx1"/>
              </a:solidFill>
            </a:endParaRPr>
          </a:p>
          <a:p>
            <a:pPr algn="r"/>
            <a:endParaRPr lang="ru-RU" sz="2900" dirty="0" smtClean="0">
              <a:solidFill>
                <a:schemeClr val="tx1"/>
              </a:solidFill>
            </a:endParaRPr>
          </a:p>
          <a:p>
            <a:pPr algn="r"/>
            <a:endParaRPr lang="ru-RU" sz="29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9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СОШ № 16</a:t>
            </a:r>
          </a:p>
          <a:p>
            <a:pPr algn="r"/>
            <a:r>
              <a:rPr lang="ru-RU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Усолье - Сибирское</a:t>
            </a:r>
            <a:endParaRPr lang="ru-RU" sz="29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000108"/>
            <a:ext cx="835824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ответить на вопрос?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86124"/>
            <a:ext cx="392909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142852"/>
            <a:ext cx="6572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Minion Pro Cond" pitchFamily="18" charset="0"/>
              </a:rPr>
              <a:t>Учатся </a:t>
            </a:r>
            <a:r>
              <a:rPr lang="ru-RU" sz="2400" dirty="0" smtClean="0">
                <a:solidFill>
                  <a:srgbClr val="FF0000"/>
                </a:solidFill>
                <a:latin typeface="Minion Pro Cond" pitchFamily="18" charset="0"/>
              </a:rPr>
              <a:t>у тех, кого любят.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FF0000"/>
                </a:solidFill>
                <a:latin typeface="Minion Pro Cond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solidFill>
                  <a:srgbClr val="FF0000"/>
                </a:solidFill>
                <a:latin typeface="Minion Pro Cond" pitchFamily="18" charset="0"/>
                <a:cs typeface="Times New Roman" pitchFamily="18" charset="0"/>
              </a:rPr>
              <a:t>. Гёте</a:t>
            </a:r>
            <a:endParaRPr lang="ru-RU" sz="2400" dirty="0">
              <a:solidFill>
                <a:srgbClr val="FF0000"/>
              </a:solidFill>
              <a:latin typeface="Minion Pro C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правильно будем отвечать на поставленные вопросы, то у нас будет красивая и грамотная речь. Значит нам нужно себя тренировать разными  упражнениями.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500042"/>
            <a:ext cx="393257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Гипотеза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357166"/>
            <a:ext cx="7572428" cy="78581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Minion Pro Cond" pitchFamily="18" charset="0"/>
              </a:rPr>
              <a:t>План исследования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429000"/>
            <a:ext cx="350046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8596" y="1142984"/>
            <a:ext cx="76438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>
                <a:latin typeface="Minion Pro Cond" pitchFamily="18" charset="0"/>
              </a:rPr>
              <a:t>1.Сбор </a:t>
            </a:r>
            <a:r>
              <a:rPr lang="ru-RU" sz="3200" dirty="0" smtClean="0">
                <a:latin typeface="Minion Pro Cond" pitchFamily="18" charset="0"/>
              </a:rPr>
              <a:t>информации о правильном построении предложения.</a:t>
            </a:r>
          </a:p>
          <a:p>
            <a:pPr>
              <a:buNone/>
            </a:pPr>
            <a:r>
              <a:rPr lang="ru-RU" sz="3200" dirty="0" smtClean="0">
                <a:latin typeface="Minion Pro Cond" pitchFamily="18" charset="0"/>
              </a:rPr>
              <a:t>2.Обработка информации.</a:t>
            </a:r>
          </a:p>
          <a:p>
            <a:pPr>
              <a:buNone/>
            </a:pPr>
            <a:r>
              <a:rPr lang="ru-RU" sz="3200" dirty="0" smtClean="0">
                <a:latin typeface="Minion Pro Cond" pitchFamily="18" charset="0"/>
              </a:rPr>
              <a:t>3.Систематизация информации.</a:t>
            </a:r>
          </a:p>
          <a:p>
            <a:pPr>
              <a:buNone/>
            </a:pPr>
            <a:r>
              <a:rPr lang="ru-RU" sz="3200" dirty="0" smtClean="0">
                <a:latin typeface="Minion Pro Cond" pitchFamily="18" charset="0"/>
              </a:rPr>
              <a:t>4. Вывод.</a:t>
            </a:r>
            <a:endParaRPr lang="ru-RU" sz="3200" dirty="0" smtClean="0">
              <a:latin typeface="Minion Pro C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Шаг № 1</a:t>
            </a:r>
            <a:br>
              <a:rPr lang="ru-RU" sz="4400" b="1" dirty="0" smtClean="0">
                <a:latin typeface="Monotype Corsiva" pitchFamily="66" charset="0"/>
              </a:rPr>
            </a:br>
            <a:r>
              <a:rPr lang="ru-RU" sz="4400" b="1" dirty="0" smtClean="0">
                <a:latin typeface="Monotype Corsiva" pitchFamily="66" charset="0"/>
              </a:rPr>
              <a:t>При ответе  </a:t>
            </a:r>
            <a:r>
              <a:rPr lang="ru-RU" sz="4400" b="1" dirty="0" smtClean="0">
                <a:latin typeface="Monotype Corsiva" pitchFamily="66" charset="0"/>
              </a:rPr>
              <a:t>на вопросы </a:t>
            </a:r>
            <a:r>
              <a:rPr lang="ru-RU" b="1" dirty="0" smtClean="0">
                <a:latin typeface="Monotype Corsiva" pitchFamily="66" charset="0"/>
              </a:rPr>
              <a:t>мы</a:t>
            </a:r>
            <a:r>
              <a:rPr lang="ru-RU" sz="4400" b="1" dirty="0" smtClean="0">
                <a:latin typeface="Monotype Corsiva" pitchFamily="66" charset="0"/>
              </a:rPr>
              <a:t> </a:t>
            </a:r>
            <a:r>
              <a:rPr lang="ru-RU" sz="4400" b="1" dirty="0" smtClean="0">
                <a:latin typeface="Monotype Corsiva" pitchFamily="66" charset="0"/>
              </a:rPr>
              <a:t>используем слова:</a:t>
            </a:r>
            <a:endParaRPr lang="ru-RU" sz="4400" b="1" dirty="0">
              <a:latin typeface="Monotype Corsiva" pitchFamily="66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000240"/>
            <a:ext cx="307183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думаю 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моему мнению 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согласен с тем, что 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не согласен, так как 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считаю, что …                        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предложить, что 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хочу добавить то, что…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9938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540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smtClean="0">
                <a:latin typeface="Monotype Corsiva" pitchFamily="66" charset="0"/>
              </a:rPr>
              <a:t>Шаг № 2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 давать полный ответ на  вопрос?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143932" cy="4268799"/>
          </a:xfrm>
        </p:spPr>
        <p:txBody>
          <a:bodyPr>
            <a:normAutofit fontScale="85000" lnSpcReduction="20000"/>
          </a:bodyPr>
          <a:lstStyle/>
          <a:p>
            <a:pPr lvl="0"/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Осмыслить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задание (что надо сделать?)</a:t>
            </a:r>
          </a:p>
          <a:p>
            <a:pPr lvl="0"/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Найти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нужную информацию (текст, рис…)</a:t>
            </a:r>
          </a:p>
          <a:p>
            <a:pPr lvl="0"/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Преобразовать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информацию в соответствии с заданием (найти причину, выделить главное, дать оценку…)</a:t>
            </a:r>
          </a:p>
          <a:p>
            <a:pPr lvl="0"/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Сформулировать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мысленно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ответ, используя слова: «я считаю что…, потому что во-первых…, во-вторых… и т.д.».)</a:t>
            </a:r>
          </a:p>
          <a:p>
            <a:pPr lvl="0"/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Дать полный ответ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(рассказ), не рассчитывая на наводящие вопросы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учителя.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Содержимое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150019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Шаг № 3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Наши любимые игры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Света\Desktop\Награды\Отсканировано 03.11.2009 20-51_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2801265" cy="3357586"/>
          </a:xfrm>
          <a:prstGeom prst="rect">
            <a:avLst/>
          </a:prstGeom>
          <a:noFill/>
        </p:spPr>
      </p:pic>
      <p:pic>
        <p:nvPicPr>
          <p:cNvPr id="1028" name="Picture 4" descr="C:\Users\Света\Desktop\Награды\Отсканировано 03.11.2009 20-51_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785926"/>
            <a:ext cx="3095428" cy="3809581"/>
          </a:xfrm>
          <a:prstGeom prst="rect">
            <a:avLst/>
          </a:prstGeom>
          <a:noFill/>
        </p:spPr>
      </p:pic>
      <p:pic>
        <p:nvPicPr>
          <p:cNvPr id="1029" name="Picture 5" descr="C:\Users\Света\Desktop\Награды\Отсканировано 03.11.2009 20-51_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000240"/>
            <a:ext cx="2857520" cy="378621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14282" y="5357826"/>
            <a:ext cx="2357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Рассматриваем картинки. Стараемся всё их запомнить. А потом без подсказок называем все картинки.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14612" y="5715016"/>
            <a:ext cx="3000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Находим одинаковые предметы.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5857884" y="5786453"/>
            <a:ext cx="2921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Рассматриваем картинку. Пробуем составлять маленький рассказ.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нас будет красивая грамотная речь, если мы будем правильно отвечать на поставленные вопросы. Для этой цели нам необходимо капельку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усилий и терпения, и мы постепенно откроем для себя огромный новый мир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знаниям, через постоянные тренировки.</a:t>
            </a:r>
            <a:endParaRPr lang="ru-RU" dirty="0"/>
          </a:p>
        </p:txBody>
      </p:sp>
      <p:pic>
        <p:nvPicPr>
          <p:cNvPr id="5" name="Picture 3" descr="C:\Users\Света\Desktop\15 дек д.р Семёна\прощание с Айшан\Изображение 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714884"/>
            <a:ext cx="2195681" cy="1935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000372"/>
            <a:ext cx="8001056" cy="142876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ChevronInverted">
              <a:avLst>
                <a:gd name="adj" fmla="val 99320"/>
              </a:avLst>
            </a:prstTxWarp>
            <a:spAutoFit/>
          </a:bodyPr>
          <a:lstStyle/>
          <a:p>
            <a:pPr algn="ctr"/>
            <a:r>
              <a:rPr lang="ru-RU" sz="5400" dirty="0" smtClean="0">
                <a:ln>
                  <a:solidFill>
                    <a:srgbClr val="3333FF"/>
                  </a:solidFill>
                </a:ln>
                <a:solidFill>
                  <a:srgbClr val="00B05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СПАСИБО  ЗА  ВНИМАНИЕ</a:t>
            </a:r>
            <a:endParaRPr lang="ru-RU" sz="5400" dirty="0">
              <a:ln>
                <a:solidFill>
                  <a:srgbClr val="3333FF"/>
                </a:solidFill>
              </a:ln>
              <a:solidFill>
                <a:srgbClr val="00B05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263</Words>
  <Application>Microsoft Office PowerPoint</Application>
  <PresentationFormat>Экран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Шаг № 1 При ответе  на вопросы мы используем слова:</vt:lpstr>
      <vt:lpstr>  Шаг № 2  Как давать полный ответ на  вопрос? </vt:lpstr>
      <vt:lpstr>Шаг № 3  Наши любимые игры.</vt:lpstr>
      <vt:lpstr>ВЫВОД: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User 2</cp:lastModifiedBy>
  <cp:revision>36</cp:revision>
  <dcterms:created xsi:type="dcterms:W3CDTF">2009-11-03T08:33:38Z</dcterms:created>
  <dcterms:modified xsi:type="dcterms:W3CDTF">2009-11-05T02:46:24Z</dcterms:modified>
</cp:coreProperties>
</file>