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3" r:id="rId7"/>
    <p:sldId id="264" r:id="rId8"/>
    <p:sldId id="267" r:id="rId9"/>
    <p:sldId id="268" r:id="rId10"/>
    <p:sldId id="271" r:id="rId11"/>
    <p:sldId id="272" r:id="rId12"/>
    <p:sldId id="275" r:id="rId13"/>
    <p:sldId id="276" r:id="rId14"/>
    <p:sldId id="288" r:id="rId15"/>
    <p:sldId id="289" r:id="rId16"/>
    <p:sldId id="285" r:id="rId17"/>
    <p:sldId id="28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FF66"/>
    <a:srgbClr val="3333CC"/>
    <a:srgbClr val="FF99FF"/>
    <a:srgbClr val="66CCFF"/>
    <a:srgbClr val="66FFFF"/>
    <a:srgbClr val="66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5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CAC47-65EB-40C7-AE52-4E393BE81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20DE1-8954-4422-B9A5-EC53A8E5DA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52C9D-10A9-41B5-8B13-3065AFA06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28C74-8F66-464C-A5D7-21362EFAF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03467-4941-49E2-B2D9-58B54AC9B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86E89-2C71-435D-83EF-770A49EDB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FB4EB-FA50-40A7-8AFE-7CAAD888A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80560-8B2B-4BC9-B8C1-B56FB5C9D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9D298-67E2-4CA7-A50F-5BA335E70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E1CAB-5131-490D-98B5-C505539786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882A1-EBEB-410D-AE22-A090DC14A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99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07E8E24-5786-430C-95A6-5E57AA8B95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-irk.ru/foto-baikala.html" TargetMode="External"/><Relationship Id="rId2" Type="http://schemas.openxmlformats.org/officeDocument/2006/relationships/hyperlink" Target="http://sea.irk.ru/foto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riticat.ru/animashki1.html" TargetMode="External"/><Relationship Id="rId4" Type="http://schemas.openxmlformats.org/officeDocument/2006/relationships/hyperlink" Target="http://www.smayli.ru/jivotniea_7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Необыкновенный концерт, или «РОЯЛЬ В КУСТАХ»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1331913" y="4221163"/>
            <a:ext cx="6400800" cy="175260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Tx/>
              <a:buNone/>
            </a:pPr>
            <a:r>
              <a:rPr lang="ru-RU" sz="2800" smtClean="0"/>
              <a:t>Работа учащихся 2 класса 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ru-RU" sz="2800" smtClean="0"/>
              <a:t>Иркутской областной детской школы искусств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ru-RU" sz="2800" smtClean="0"/>
              <a:t>2011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7" descr="lake-baikal-l66f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12" descr="3a8f3861e07d8541dbd2d97490e6414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352800"/>
            <a:ext cx="4338638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5" descr="3a8f3861e07d8541dbd2d97490e6414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95600"/>
            <a:ext cx="4338638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6" descr="3a8f3861e07d8541dbd2d97490e6414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419600"/>
            <a:ext cx="4338638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WordArt 18"/>
          <p:cNvSpPr>
            <a:spLocks noChangeArrowheads="1" noChangeShapeType="1" noTextEdit="1"/>
          </p:cNvSpPr>
          <p:nvPr/>
        </p:nvSpPr>
        <p:spPr bwMode="auto">
          <a:xfrm>
            <a:off x="2667000" y="990600"/>
            <a:ext cx="5181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Байкальский Менуэт</a:t>
            </a:r>
          </a:p>
        </p:txBody>
      </p:sp>
    </p:spTree>
  </p:cSld>
  <p:clrMapOvr>
    <a:masterClrMapping/>
  </p:clrMapOvr>
  <p:transition>
    <p:sndAc>
      <p:stSnd>
        <p:snd r:embed="rId2" name="Саперова Менуэт Untitled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 композиции прозвучал отрывок из Менуэта И. Гайдна, в исполнении  Саперовой Алины, 2 класс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24705226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WordArt 5"/>
          <p:cNvSpPr>
            <a:spLocks noChangeArrowheads="1" noChangeShapeType="1" noTextEdit="1"/>
          </p:cNvSpPr>
          <p:nvPr/>
        </p:nvSpPr>
        <p:spPr bwMode="auto">
          <a:xfrm>
            <a:off x="1600200" y="762000"/>
            <a:ext cx="58674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Шторм на Байкале</a:t>
            </a:r>
          </a:p>
        </p:txBody>
      </p:sp>
    </p:spTree>
  </p:cSld>
  <p:clrMapOvr>
    <a:masterClrMapping/>
  </p:clrMapOvr>
  <p:transition>
    <p:sndAc>
      <p:stSnd>
        <p:snd r:embed="rId2" name="Савкова Бакшеев Сафронов Untitled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Импровизация  Савковой Оли, Бакшеева Глеба, Сафронова Матвея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 descr="08_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4" descr="bcdd12fd21e1b4caf8fa5b64256e8a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189865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WordArt 6"/>
          <p:cNvSpPr>
            <a:spLocks noChangeArrowheads="1" noChangeShapeType="1" noTextEdit="1"/>
          </p:cNvSpPr>
          <p:nvPr/>
        </p:nvSpPr>
        <p:spPr bwMode="auto">
          <a:xfrm>
            <a:off x="685800" y="0"/>
            <a:ext cx="7239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Буги - вуги на Байкале</a:t>
            </a:r>
          </a:p>
        </p:txBody>
      </p:sp>
    </p:spTree>
  </p:cSld>
  <p:clrMapOvr>
    <a:masterClrMapping/>
  </p:clrMapOvr>
  <p:transition>
    <p:sndAc>
      <p:stSnd>
        <p:snd r:embed="rId2" name="Untitled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 композиции прозвучала пьеса  «Рок вокруг часов», в исполнении Абдулаева Адама, 3 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0070C0"/>
                </a:solidFill>
                <a:latin typeface="Arial Black" pitchFamily="34" charset="0"/>
              </a:rPr>
              <a:t>Выводы</a:t>
            </a:r>
          </a:p>
        </p:txBody>
      </p:sp>
      <p:sp>
        <p:nvSpPr>
          <p:cNvPr id="38914" name="Содержимое 2"/>
          <p:cNvSpPr>
            <a:spLocks noGrp="1"/>
          </p:cNvSpPr>
          <p:nvPr>
            <p:ph idx="1"/>
          </p:nvPr>
        </p:nvSpPr>
        <p:spPr>
          <a:xfrm>
            <a:off x="428625" y="1285875"/>
            <a:ext cx="8229600" cy="5000625"/>
          </a:xfrm>
        </p:spPr>
        <p:txBody>
          <a:bodyPr/>
          <a:lstStyle/>
          <a:p>
            <a:pPr eaLnBrk="1" hangingPunct="1"/>
            <a:r>
              <a:rPr lang="ru-RU" sz="2800" smtClean="0"/>
              <a:t>Хорошее исполнение музыки не терпит небрежности и неточности в отношении темпа и ритма!</a:t>
            </a:r>
          </a:p>
          <a:p>
            <a:pPr eaLnBrk="1" hangingPunct="1"/>
            <a:endParaRPr lang="ru-RU" smtClean="0"/>
          </a:p>
          <a:p>
            <a:pPr eaLnBrk="1" hangingPunct="1"/>
            <a:r>
              <a:rPr lang="ru-RU" sz="2800" smtClean="0"/>
              <a:t>Во время записи важно не сбиваться, играть  аккуратно,  ритмично и выразительно,  а для этого необходимо  сначала очень хорошо  выучить свои пьесы, чтобы быть уверенным в своих силах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Использованные материалы:</a:t>
            </a:r>
          </a:p>
        </p:txBody>
      </p:sp>
      <p:sp>
        <p:nvSpPr>
          <p:cNvPr id="399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hlinkClick r:id="rId2"/>
              </a:rPr>
              <a:t>http://sea.irk.ru/foto.html</a:t>
            </a:r>
            <a:endParaRPr lang="ru-RU" smtClean="0"/>
          </a:p>
          <a:p>
            <a:pPr eaLnBrk="1" hangingPunct="1"/>
            <a:r>
              <a:rPr lang="en-US" smtClean="0">
                <a:hlinkClick r:id="rId3"/>
              </a:rPr>
              <a:t>http://www.my-irk.ru/foto-baikala.html</a:t>
            </a:r>
            <a:endParaRPr lang="ru-RU" smtClean="0"/>
          </a:p>
          <a:p>
            <a:pPr eaLnBrk="1" hangingPunct="1"/>
            <a:r>
              <a:rPr lang="en-US" smtClean="0">
                <a:hlinkClick r:id="rId4"/>
              </a:rPr>
              <a:t>http://www.smayli.ru/jivotniea_7.html</a:t>
            </a:r>
            <a:endParaRPr lang="ru-RU" smtClean="0"/>
          </a:p>
          <a:p>
            <a:pPr eaLnBrk="1" hangingPunct="1"/>
            <a:r>
              <a:rPr lang="en-US" smtClean="0">
                <a:hlinkClick r:id="rId5"/>
              </a:rPr>
              <a:t>http://briticat.ru/animashki1.html</a:t>
            </a:r>
            <a:endParaRPr lang="ru-RU" smtClean="0"/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/>
              <a:t>Вопросы для размышления:</a:t>
            </a:r>
          </a:p>
        </p:txBody>
      </p:sp>
      <p:sp>
        <p:nvSpPr>
          <p:cNvPr id="14337" name="Содержимо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>Важно ли исполнять музыку в точном темпе и ритме?</a:t>
            </a:r>
          </a:p>
          <a:p>
            <a:pPr eaLnBrk="1" hangingPunct="1">
              <a:buFontTx/>
              <a:buNone/>
            </a:pPr>
            <a:endParaRPr lang="ru-RU" sz="2800" smtClean="0"/>
          </a:p>
          <a:p>
            <a:pPr eaLnBrk="1" hangingPunct="1"/>
            <a:r>
              <a:rPr lang="ru-RU" sz="2800" smtClean="0"/>
              <a:t>Что нужно знать о записи в музыкальной студии? </a:t>
            </a:r>
            <a:endParaRPr lang="en-US" sz="2800" smtClean="0"/>
          </a:p>
          <a:p>
            <a:pPr eaLnBrk="1" hangingPunct="1"/>
            <a:endParaRPr lang="ru-RU" sz="2800" smtClean="0"/>
          </a:p>
          <a:p>
            <a:pPr eaLnBrk="1" hangingPunct="1"/>
            <a:r>
              <a:rPr lang="ru-RU" sz="2800" smtClean="0"/>
              <a:t>Как записать звуковые файлы  с помощью программы аудиоредакторе </a:t>
            </a:r>
            <a:r>
              <a:rPr lang="en-US" sz="2800" smtClean="0"/>
              <a:t>Adobe Audition</a:t>
            </a:r>
            <a:r>
              <a:rPr lang="ru-RU" sz="2800" smtClean="0"/>
              <a:t>?</a:t>
            </a:r>
            <a:endParaRPr lang="en-US" sz="2800" smtClean="0"/>
          </a:p>
          <a:p>
            <a:pPr eaLnBrk="1" hangingPunct="1"/>
            <a:endParaRPr lang="ru-RU" sz="2800" smtClean="0"/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mtClean="0"/>
              <a:t>План работы:</a:t>
            </a:r>
          </a:p>
        </p:txBody>
      </p:sp>
      <p:sp>
        <p:nvSpPr>
          <p:cNvPr id="15361" name="Содержимо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ru-RU" sz="2400" smtClean="0"/>
              <a:t>Обсудить вопросы с учителем</a:t>
            </a:r>
          </a:p>
          <a:p>
            <a:pPr marL="457200" indent="-457200" eaLnBrk="1" hangingPunct="1">
              <a:buFontTx/>
              <a:buAutoNum type="arabicPeriod" startAt="2"/>
            </a:pPr>
            <a:r>
              <a:rPr lang="ru-RU" sz="2400" smtClean="0"/>
              <a:t>Выполнить творческие задания:</a:t>
            </a:r>
          </a:p>
          <a:p>
            <a:pPr marL="457200" indent="-457200" eaLnBrk="1" hangingPunct="1"/>
            <a:r>
              <a:rPr lang="ru-RU" sz="2400" smtClean="0"/>
              <a:t>Записать в собственном исполнении музыкальный фрагмент с помощью программы аудиоредактора </a:t>
            </a:r>
            <a:r>
              <a:rPr lang="en-US" sz="2400" smtClean="0"/>
              <a:t>Adobe - Audition</a:t>
            </a:r>
            <a:endParaRPr lang="ru-RU" sz="2400" smtClean="0"/>
          </a:p>
          <a:p>
            <a:pPr marL="457200" indent="-457200" eaLnBrk="1" hangingPunct="1"/>
            <a:r>
              <a:rPr lang="ru-RU" sz="2400" smtClean="0"/>
              <a:t>Подобрать к музыке подходящую по ритмо-движению анимацию  и  фоновый рисунок  </a:t>
            </a:r>
          </a:p>
          <a:p>
            <a:pPr marL="457200" indent="-457200" eaLnBrk="1" hangingPunct="1"/>
            <a:r>
              <a:rPr lang="ru-RU" sz="2400" smtClean="0"/>
              <a:t>Придумать название музыкальной композиции</a:t>
            </a:r>
          </a:p>
          <a:p>
            <a:pPr marL="457200" indent="-457200" eaLnBrk="1" hangingPunct="1"/>
            <a:r>
              <a:rPr lang="ru-RU" sz="2400" smtClean="0"/>
              <a:t>Сделать выводы</a:t>
            </a:r>
          </a:p>
          <a:p>
            <a:pPr marL="457200" indent="-457200" eaLnBrk="1" hangingPunct="1">
              <a:buFontTx/>
              <a:buAutoNum type="arabicPeriod" startAt="3"/>
            </a:pPr>
            <a:r>
              <a:rPr lang="ru-RU" sz="2400" smtClean="0"/>
              <a:t> Провести «Фестиваль музыкальных композиций»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8" descr="05_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Picture 5" descr="bird3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276600"/>
            <a:ext cx="16160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bird39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286000" y="1981200"/>
            <a:ext cx="952500" cy="1257300"/>
          </a:xfrm>
        </p:spPr>
      </p:pic>
      <p:pic>
        <p:nvPicPr>
          <p:cNvPr id="16389" name="Picture 7" descr="bird3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743200"/>
            <a:ext cx="9810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WordArt 9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1524000" y="533400"/>
            <a:ext cx="5943600" cy="1143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Веселый концерт</a:t>
            </a:r>
          </a:p>
        </p:txBody>
      </p:sp>
      <p:pic>
        <p:nvPicPr>
          <p:cNvPr id="16391" name="Picture 10" descr="bird3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048000"/>
            <a:ext cx="9239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1" descr="bird3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981200"/>
            <a:ext cx="9810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Широколобова Полина Untitled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 композиции прозвучал Блюз</a:t>
            </a:r>
            <a:r>
              <a:rPr lang="en-US" smtClean="0"/>
              <a:t> </a:t>
            </a:r>
            <a:endParaRPr lang="ru-RU" smtClean="0"/>
          </a:p>
          <a:p>
            <a:pPr eaLnBrk="1" hangingPunct="1"/>
            <a:r>
              <a:rPr lang="ru-RU" smtClean="0"/>
              <a:t>Н. Мордасова,  в исполнении Широколобовой Полины, 2 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7" descr="lake-baikal-l23f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4" descr="cat3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3894138"/>
            <a:ext cx="3048000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WordArt 8"/>
          <p:cNvSpPr>
            <a:spLocks noChangeArrowheads="1" noChangeShapeType="1" noTextEdit="1"/>
          </p:cNvSpPr>
          <p:nvPr/>
        </p:nvSpPr>
        <p:spPr bwMode="auto">
          <a:xfrm>
            <a:off x="1219200" y="304800"/>
            <a:ext cx="67818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Байкальский  ветерок</a:t>
            </a:r>
          </a:p>
        </p:txBody>
      </p:sp>
    </p:spTree>
  </p:cSld>
  <p:clrMapOvr>
    <a:masterClrMapping/>
  </p:clrMapOvr>
  <p:transition>
    <p:sndAc>
      <p:stSnd>
        <p:snd r:embed="rId2" name="Untitled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 В композиции прозвучал Этюд  К. Черни, в исполнении  Горячевой Лизы, 2 класс (фортепиано)</a:t>
            </a:r>
          </a:p>
          <a:p>
            <a:pPr eaLnBrk="1" hangingPunct="1">
              <a:buFontTx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8" descr="1236839362_oli_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5" descr="b7b32c72ed43dedb90b43e8e71a8ba0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90800" y="3962400"/>
            <a:ext cx="8534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WordArt 9"/>
          <p:cNvSpPr>
            <a:spLocks noChangeArrowheads="1" noChangeShapeType="1" noTextEdit="1"/>
          </p:cNvSpPr>
          <p:nvPr/>
        </p:nvSpPr>
        <p:spPr bwMode="auto">
          <a:xfrm>
            <a:off x="1371600" y="381000"/>
            <a:ext cx="6781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Дорога к Байкалу</a:t>
            </a:r>
          </a:p>
        </p:txBody>
      </p:sp>
    </p:spTree>
  </p:cSld>
  <p:clrMapOvr>
    <a:masterClrMapping/>
  </p:clrMapOvr>
  <p:transition>
    <p:sndAc>
      <p:stSnd>
        <p:snd r:embed="rId2" name="Этюд Untitled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 композиции прозвучал Этюд Шитте,  в исполнении Анчутиной Риты, 2 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 учащихся Необыкновенный концерт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 учащихся Необыкновенный концерт</Template>
  <TotalTime>64</TotalTime>
  <Words>209</Words>
  <Application>Microsoft PowerPoint</Application>
  <PresentationFormat>On-screen Show (4:3)</PresentationFormat>
  <Paragraphs>34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Arial Black</vt:lpstr>
      <vt:lpstr>Презентация  учащихся Необыкновенный концерт</vt:lpstr>
      <vt:lpstr>Необыкновенный концерт, или «РОЯЛЬ В КУСТАХ»</vt:lpstr>
      <vt:lpstr>Вопросы для размышления:</vt:lpstr>
      <vt:lpstr>План работы: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Выводы</vt:lpstr>
      <vt:lpstr>Использованные материалы: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Алѣксандръ</cp:lastModifiedBy>
  <cp:revision>54</cp:revision>
  <cp:lastPrinted>1601-01-01T00:00:00Z</cp:lastPrinted>
  <dcterms:created xsi:type="dcterms:W3CDTF">2011-03-09T09:26:34Z</dcterms:created>
  <dcterms:modified xsi:type="dcterms:W3CDTF">2011-03-25T15:42:50Z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