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6" r:id="rId4"/>
    <p:sldId id="257" r:id="rId5"/>
    <p:sldId id="260" r:id="rId6"/>
    <p:sldId id="259" r:id="rId7"/>
    <p:sldId id="25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dirty="0" smtClean="0">
                <a:ln>
                  <a:solidFill>
                    <a:srgbClr val="FFFF00"/>
                  </a:solidFill>
                </a:ln>
              </a:rPr>
              <a:t>       </a:t>
            </a:r>
            <a:endParaRPr lang="ru-RU" b="1" dirty="0">
              <a:ln>
                <a:solidFill>
                  <a:srgbClr val="FFFF0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357166"/>
            <a:ext cx="8001056" cy="92869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Презентация 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" name="Picture 21" descr="C:\Users\73\Desktop\Материалы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8001056" cy="4929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714348" y="1857364"/>
            <a:ext cx="7715304" cy="307183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« Буквы З и С на конце приставок</a:t>
            </a:r>
            <a:r>
              <a:rPr lang="ru-RU" sz="2400" b="1" dirty="0" smtClean="0">
                <a:solidFill>
                  <a:srgbClr val="7030A0"/>
                </a:solidFill>
              </a:rPr>
              <a:t>» 5 класс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Автор: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Костоусова Нина Николаевна, учитель русского языка и литературы  МБОУ СОШ  п. Ребристый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Невьянский ГО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Свердловская область</a:t>
            </a:r>
          </a:p>
        </p:txBody>
      </p:sp>
      <p:sp>
        <p:nvSpPr>
          <p:cNvPr id="8" name="Пятно 1 7">
            <a:hlinkClick r:id="rId3" action="ppaction://hlinksldjump"/>
          </p:cNvPr>
          <p:cNvSpPr/>
          <p:nvPr/>
        </p:nvSpPr>
        <p:spPr>
          <a:xfrm>
            <a:off x="4357686" y="5000636"/>
            <a:ext cx="3714776" cy="1485904"/>
          </a:xfrm>
          <a:prstGeom prst="irregularSeal1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Аннотация к презентации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Правописние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приставок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4" descr="297-20071009-231056-520x85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865522"/>
            <a:ext cx="2571768" cy="442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AG00373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00826" y="4214818"/>
            <a:ext cx="2160587" cy="2259012"/>
          </a:xfrm>
          <a:prstGeom prst="rect">
            <a:avLst/>
          </a:prstGeom>
          <a:noFill/>
        </p:spPr>
      </p:pic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3929058" y="1857364"/>
            <a:ext cx="4543428" cy="12572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УРА! ВЕРНО</a:t>
            </a:r>
            <a:r>
              <a:rPr lang="ru-RU" sz="2400" b="1" dirty="0">
                <a:solidFill>
                  <a:srgbClr val="008000"/>
                </a:solidFill>
              </a:rPr>
              <a:t>!</a:t>
            </a:r>
          </a:p>
        </p:txBody>
      </p:sp>
      <p:pic>
        <p:nvPicPr>
          <p:cNvPr id="7" name="Picture 15" descr="super_smilies08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857364"/>
            <a:ext cx="1249691" cy="107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C:\Users\73\Desktop\Материалы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43880"/>
            <a:ext cx="8429684" cy="422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какой строке  во всех словах есть приставка   с  буквой 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конце?</a:t>
            </a:r>
            <a:endParaRPr lang="ru-RU" dirty="0"/>
          </a:p>
        </p:txBody>
      </p:sp>
      <p:pic>
        <p:nvPicPr>
          <p:cNvPr id="5" name="Picture 4" descr="отккрытая книг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500174"/>
            <a:ext cx="2239219" cy="13295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3000372"/>
            <a:ext cx="8001056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и…рытый,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ветренный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…радостный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4572008"/>
            <a:ext cx="7929618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…щелина,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…кидать, и…порченный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6357950" y="5572140"/>
            <a:ext cx="1928826" cy="91440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Проверка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Правописание приставок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4" descr="297-20071009-231056-520x85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9902"/>
            <a:ext cx="2571768" cy="442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E:\ШКОЛА\анимашки\анимационный картинки\8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167188"/>
            <a:ext cx="2000264" cy="200026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:\ШКОЛА\анимашки\Ulitka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43050"/>
            <a:ext cx="3500462" cy="71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1" descr="C:\Users\73\Desktop\Материалы\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428868"/>
            <a:ext cx="8429684" cy="3929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5. Выписать в  два столбика: 1) слова с приставкой на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2) слова с приставкой на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С.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285992"/>
            <a:ext cx="8143932" cy="42148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Карлуха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беспокойный вороненок. Он важно разгуливает по двору.</a:t>
            </a:r>
          </a:p>
          <a:p>
            <a:pPr algn="ctr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Однажды он раздобыл пуговицу. Сунул ее в траву, где разрослись ромашки. Пригнул колосок прикрыть пуговицу, а он распрямился. Раззадорился вороненок, стал ромашки сгибать, а они поднимаются. Растерялся </a:t>
            </a:r>
            <a:r>
              <a:rPr lang="ru-RU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Карлуха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что сороки могут украсть пуговицу. А сороки близко, расхрабрились, расшумелись.</a:t>
            </a:r>
          </a:p>
          <a:p>
            <a:pPr algn="ctr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Вороненок решил кирпич использовать. Раскопал под ним землю и спрятал пуговицу.  Теперь не украдут!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7643834" y="5943600"/>
            <a:ext cx="1357290" cy="9144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Словарь</a:t>
            </a:r>
            <a:r>
              <a:rPr lang="ru-RU" sz="1400" dirty="0" err="1" smtClean="0">
                <a:hlinkClick r:id="rId5" action="ppaction://hlinksldjump"/>
              </a:rPr>
              <a:t>Правописание</a:t>
            </a:r>
            <a:r>
              <a:rPr lang="ru-RU" sz="1400" dirty="0" smtClean="0">
                <a:hlinkClick r:id="rId5" action="ppaction://hlinksldjump"/>
              </a:rPr>
              <a:t> приставок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357290" y="178592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hlinkClick r:id="rId2" action="ppaction://hlinksldjump"/>
              </a:rPr>
              <a:t>Проверка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Правописание приставок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4" descr="297-20071009-231056-520x85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94004"/>
            <a:ext cx="2357454" cy="444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868" y="1857364"/>
            <a:ext cx="5072098" cy="46434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Словарь!</a:t>
            </a:r>
          </a:p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Раззадориться – прийти в состояние задора.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6840" y="2143116"/>
            <a:ext cx="156542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>
            <a:off x="6000760" y="6072206"/>
            <a:ext cx="1643074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Проверка задания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  <a:solidFill>
            <a:srgbClr val="FFFF00"/>
          </a:solidFill>
        </p:spPr>
        <p:txBody>
          <a:bodyPr/>
          <a:lstStyle/>
          <a:p>
            <a:pPr>
              <a:buNone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Слова с приставкой на 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dirty="0" smtClean="0"/>
              <a:t>: </a:t>
            </a:r>
            <a:r>
              <a:rPr lang="ru-RU" b="1" dirty="0" smtClean="0"/>
              <a:t>разгуливает, раздобыл,  разрослись, раззадорился.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Слова с приставкой на 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</a:t>
            </a:r>
            <a:r>
              <a:rPr lang="ru-RU" sz="280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беспокойный,  распрямился,  расхрабрились, расшумелись, раскопал</a:t>
            </a:r>
            <a:r>
              <a:rPr lang="ru-RU" sz="280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растерялся.</a:t>
            </a:r>
            <a:endParaRPr lang="ru-RU" sz="280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27" descr="D:\Туся\Материалы\Картинки\44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214818"/>
            <a:ext cx="2819400" cy="1828800"/>
          </a:xfrm>
          <a:prstGeom prst="rect">
            <a:avLst/>
          </a:prstGeom>
          <a:noFill/>
        </p:spPr>
      </p:pic>
      <p:pic>
        <p:nvPicPr>
          <p:cNvPr id="5" name="Picture 5" descr="E:\ШКОЛА\анимашки\анимационный картинки\8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595816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ниги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4" y="6000768"/>
            <a:ext cx="966790" cy="45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6072197" y="6143644"/>
            <a:ext cx="121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  </a:t>
            </a:r>
            <a:r>
              <a:rPr lang="ru-RU" b="1" dirty="0" smtClean="0">
                <a:solidFill>
                  <a:srgbClr val="7030A0"/>
                </a:solidFill>
                <a:hlinkClick r:id="rId5" action="ppaction://hlinksldjump"/>
              </a:rPr>
              <a:t>Словарь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Автор: Костоусова Н.Н.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9" descr="kniga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93081"/>
            <a:ext cx="8001056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E:\ШКОЛА\анимашки\звонок 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66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цветы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012" y="2539206"/>
            <a:ext cx="4371975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9" descr="kniga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войная волна 4"/>
          <p:cNvSpPr/>
          <p:nvPr/>
        </p:nvSpPr>
        <p:spPr>
          <a:xfrm>
            <a:off x="1357290" y="1071546"/>
            <a:ext cx="6500858" cy="4714908"/>
          </a:xfrm>
          <a:prstGeom prst="doubleWave">
            <a:avLst>
              <a:gd name="adj1" fmla="val 6250"/>
              <a:gd name="adj2" fmla="val 158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Презентация предназначена для учащихся 5 класса по данной теме. Я использовала ее как  для индивидуальной работы, так и для закрепление материала по данной теме.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Переход к слайдам по щелчку. Есть скрытые слайды.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1" descr="C:\Users\73\Desktop\Материалы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843880"/>
            <a:ext cx="7143780" cy="4585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Буквы З - С на конце приставок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21" descr="C:\Users\73\Desktop\Материалы\Картинки\17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95296"/>
            <a:ext cx="2714644" cy="2375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71472" y="1714488"/>
            <a:ext cx="7929618" cy="27146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При каких условиях  на конце приставок пишется З или С ?     Вспомним правило! 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5143504" y="5143512"/>
            <a:ext cx="3486168" cy="134302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hlinkClick r:id="rId4" action="ppaction://hlinksldjump"/>
              </a:rPr>
              <a:t>Проверка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11" name="Picture 4" descr="отккрытая книга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3429000"/>
            <a:ext cx="1070144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Буквы З - С на конце приставок</a:t>
            </a:r>
            <a:endParaRPr lang="ru-RU" dirty="0"/>
          </a:p>
        </p:txBody>
      </p:sp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14818"/>
            <a:ext cx="20320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42910" y="1714488"/>
            <a:ext cx="7929618" cy="26432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конце приставки пишу букву 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перед звонким согласным, букву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 перед глухим согласным</a:t>
            </a:r>
          </a:p>
        </p:txBody>
      </p:sp>
      <p:pic>
        <p:nvPicPr>
          <p:cNvPr id="5" name="Picture 23" descr="C:\Users\73\Desktop\Материалы\Картинки\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785794"/>
            <a:ext cx="13716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786050" y="4429132"/>
            <a:ext cx="5643602" cy="15001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Звонкие согласные: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Б,В,Г,Д.Ж,З,Л,М,Н.Р,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Глухие согласные: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П.Ф,К,Т,Ш,С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3" descr="C:\Users\73\Desktop\Материалы\Картинки\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785794"/>
            <a:ext cx="13716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1" descr="C:\Users\73\Desktop\Материалы\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843881"/>
            <a:ext cx="8001056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Тест</a:t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Буквы З - С на конце приставок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000240"/>
            <a:ext cx="7929618" cy="1428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В какой строке во всех словах на конце приставки пишется буква З?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3643314"/>
            <a:ext cx="7929618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1.ра…глядеть,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…певать, рас…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вет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5143512"/>
            <a:ext cx="7858180" cy="10001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2.бе…грамотный, и…расходовать, и…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менчивый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7072330" y="5943600"/>
            <a:ext cx="1557342" cy="9144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rgbClr val="00B0F0"/>
                </a:solidFill>
              </a:rPr>
              <a:t>Проверка</a:t>
            </a:r>
            <a:r>
              <a:rPr lang="ru-RU" sz="1600" b="1" dirty="0" err="1" smtClean="0">
                <a:solidFill>
                  <a:srgbClr val="00B0F0"/>
                </a:solidFill>
                <a:hlinkClick r:id="rId4" action="ppaction://hlinksldjump"/>
              </a:rPr>
              <a:t>Слайд</a:t>
            </a:r>
            <a:r>
              <a:rPr lang="ru-RU" sz="1600" b="1" dirty="0" smtClean="0">
                <a:solidFill>
                  <a:srgbClr val="00B0F0"/>
                </a:solidFill>
                <a:hlinkClick r:id="rId4" action="ppaction://hlinksldjump"/>
              </a:rPr>
              <a:t> 4</a:t>
            </a:r>
            <a:endParaRPr lang="ru-RU" sz="1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Правописание приставок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27" descr="D:\Туся\Материалы\Картинки\44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571612"/>
            <a:ext cx="3571900" cy="2500330"/>
          </a:xfrm>
          <a:prstGeom prst="rect">
            <a:avLst/>
          </a:prstGeom>
          <a:noFill/>
        </p:spPr>
      </p:pic>
      <p:pic>
        <p:nvPicPr>
          <p:cNvPr id="6" name="Picture 4" descr="297-20071009-231056-520x8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736"/>
            <a:ext cx="2493494" cy="42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714744" y="4857760"/>
            <a:ext cx="4572032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Молодцы!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C:\Users\73\Desktop\Материалы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43881"/>
            <a:ext cx="7929618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В какой строке  во всех словах на конце приставки пишется буква С?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отккрытая книг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571612"/>
            <a:ext cx="2239219" cy="13295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3357562"/>
            <a:ext cx="7643866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1. в…помнить, в..паханный,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бе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…чувственный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5072074"/>
            <a:ext cx="7643866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2.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бе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…грамотный,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бе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…конечный,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бе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…душный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6643702" y="5643578"/>
            <a:ext cx="1928826" cy="914400"/>
          </a:xfrm>
          <a:prstGeom prst="irregularSeal1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hlinkClick r:id="rId4" action="ppaction://hlinksldjump"/>
              </a:rPr>
              <a:t>Проверка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8" name="Picture 4" descr="297-20071009-231056-520x85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14554"/>
            <a:ext cx="178595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3071802" y="1643050"/>
            <a:ext cx="5614998" cy="12572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МОЛОДЦЫ!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13" descr="big_smiles_3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643050"/>
            <a:ext cx="1285884" cy="10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C:\Users\73\Desktop\Материалы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43881"/>
            <a:ext cx="8286808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В какой строке  во всех словах есть приставка   с  буквой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конце?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отккрытая книг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500174"/>
            <a:ext cx="2239219" cy="13295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3214686"/>
            <a:ext cx="7929618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…граничный,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заботный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во…радоваться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4572008"/>
            <a:ext cx="785818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2. 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бе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…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печный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,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ра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…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четливый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, и…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рыдался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6215074" y="5572140"/>
            <a:ext cx="1985970" cy="9144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ПРОВЕРКА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427</Words>
  <PresentationFormat>Экран (4:3)</PresentationFormat>
  <Paragraphs>56</Paragraphs>
  <Slides>16</Slides>
  <Notes>0</Notes>
  <HiddenSlides>7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 </vt:lpstr>
      <vt:lpstr>Слайд 2</vt:lpstr>
      <vt:lpstr>Буквы З - С на конце приставок</vt:lpstr>
      <vt:lpstr>Буквы З - С на конце приставок</vt:lpstr>
      <vt:lpstr> Тест Буквы З - С на конце приставок</vt:lpstr>
      <vt:lpstr>Правописание приставок</vt:lpstr>
      <vt:lpstr>2. В какой строке  во всех словах на конце приставки пишется буква С?</vt:lpstr>
      <vt:lpstr>Слайд 8</vt:lpstr>
      <vt:lpstr>3. В какой строке  во всех словах есть приставка   с  буквой З на конце?</vt:lpstr>
      <vt:lpstr>Правописние приставок</vt:lpstr>
      <vt:lpstr>4. В какой строке  во всех словах есть приставка   с  буквой С на конце?</vt:lpstr>
      <vt:lpstr>Правописание приставок</vt:lpstr>
      <vt:lpstr>5. Выписать в  два столбика: 1) слова с приставкой на З, 2) слова с приставкой на С.</vt:lpstr>
      <vt:lpstr>Правописание приставок</vt:lpstr>
      <vt:lpstr>Проверка задания</vt:lpstr>
      <vt:lpstr>Автор: Костоусова Н.Н.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Буквы З - С на конце приставок</dc:title>
  <dc:creator>user</dc:creator>
  <cp:lastModifiedBy>user</cp:lastModifiedBy>
  <cp:revision>36</cp:revision>
  <dcterms:created xsi:type="dcterms:W3CDTF">2014-02-02T03:15:50Z</dcterms:created>
  <dcterms:modified xsi:type="dcterms:W3CDTF">2018-02-23T06:07:48Z</dcterms:modified>
</cp:coreProperties>
</file>