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AE3E06-CFF0-4432-9F96-9496A5C53727}" type="datetimeFigureOut">
              <a:rPr lang="ru-RU" smtClean="0"/>
              <a:pPr/>
              <a:t>08.06.2012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CDE0DC-A197-4AF1-94B2-BFD385229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glingenglish.ru/%D0%94%D0%BB%D1%8F-%D0%BF%D0%BE%D1%81%D1%82%D1%83%D0%BF%D0%B0%D1%8E%D1%89%D0%B8%D1%85-%D0%B2-%D0%B2%D1%83%D0%B7%D1%8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5214950"/>
            <a:ext cx="8458200" cy="1214446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Презентацию подготовили: 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</a:rPr>
              <a:t>красилова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Юлия ,  Диденко Инна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МБОУ «СОШ №3 с УИОП им Г. Панфилова»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учащиеся 9а класса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г. Анжеро-Судженск,   2012</a:t>
            </a:r>
            <a:b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2428868"/>
            <a:ext cx="8458200" cy="237173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Советы –памятка</a:t>
            </a:r>
          </a:p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«Как учить английский язык?»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Советы -памятка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9. Самое главное – не теряй интереса к учебе!  Больше интересуешься – больше знаешь!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Documents and Settings\User\Local Settings\Temporary Internet Files\Content.IE5\AKISQTDF\MP900430937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214686"/>
            <a:ext cx="26479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C:\Documents and Settings\User\Local Settings\Temporary Internet Files\Content.IE5\AKISQTDF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143248"/>
            <a:ext cx="1739189" cy="1837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Советы -памятка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10. Поставь себе цель –зачем я учу английский язык?!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3" descr="http://glingenglish.ru/images/stories/menr3.gif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928934"/>
            <a:ext cx="214314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User\Local Settings\Temporary Internet Files\Content.IE5\OKH5UOF3\MP900385349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2857496"/>
            <a:ext cx="2214578" cy="1428760"/>
          </a:xfrm>
          <a:prstGeom prst="rect">
            <a:avLst/>
          </a:prstGeom>
          <a:noFill/>
        </p:spPr>
      </p:pic>
      <p:pic>
        <p:nvPicPr>
          <p:cNvPr id="6" name="Picture 7" descr="C:\Documents and Settings\User\Local Settings\Temporary Internet Files\Content.IE5\AKISQTDF\MP900400107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2786058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785794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Учебный проект по программе </a:t>
            </a:r>
            <a:r>
              <a:rPr lang="ru-RU" sz="2400" dirty="0" err="1" smtClean="0">
                <a:solidFill>
                  <a:srgbClr val="00B0F0"/>
                </a:solidFill>
              </a:rPr>
              <a:t>Intel</a:t>
            </a:r>
            <a:r>
              <a:rPr lang="ru-RU" sz="2400" dirty="0" smtClean="0">
                <a:solidFill>
                  <a:srgbClr val="00B0F0"/>
                </a:solidFill>
              </a:rPr>
              <a:t> «Образование  для будущего»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«Английский в нашей жизни сегодня и завтра»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Автор проекта:  Пушкарева О. М.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учитель английского языка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Анжеро-Судженск, 2012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Советы -памятка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Быть любопытным!</a:t>
            </a:r>
          </a:p>
          <a:p>
            <a:endParaRPr lang="ru-RU" dirty="0"/>
          </a:p>
        </p:txBody>
      </p:sp>
      <p:pic>
        <p:nvPicPr>
          <p:cNvPr id="6146" name="Picture 2" descr="C:\Documents and Settings\User\Local Settings\Temporary Internet Files\Content.IE5\AKISQTDF\MP90043102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39" y="2143116"/>
            <a:ext cx="2928959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Советы -памятка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Под рукой держать </a:t>
            </a:r>
            <a:r>
              <a:rPr lang="ru-RU" smtClean="0"/>
              <a:t>карманный словарик.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User\Local Settings\Temporary Internet Files\Content.IE5\QPQTVQUW\MP9001749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43182"/>
            <a:ext cx="2257428" cy="2005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Советы -памятка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3.Не лениться! Делать заметки каждый раз, когда слово, кажется новым.</a:t>
            </a:r>
          </a:p>
          <a:p>
            <a:endParaRPr lang="ru-RU" dirty="0"/>
          </a:p>
        </p:txBody>
      </p:sp>
      <p:pic>
        <p:nvPicPr>
          <p:cNvPr id="2053" name="Picture 5" descr="C:\Documents and Settings\User\Local Settings\Temporary Internet Files\Content.IE5\OKH5UOF3\MC9002906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214686"/>
            <a:ext cx="292895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Советы -памятка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 Дружить с учителем! Он твой помощник в изучении языка.</a:t>
            </a:r>
          </a:p>
          <a:p>
            <a:endParaRPr lang="ru-RU" dirty="0"/>
          </a:p>
        </p:txBody>
      </p:sp>
      <p:pic>
        <p:nvPicPr>
          <p:cNvPr id="3076" name="Picture 4" descr="C:\Documents and Settings\User\Local Settings\Temporary Internet Files\Content.IE5\AKISQTDF\MP90042219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857496"/>
            <a:ext cx="250033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Советы -памятка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 Заглядывать почаще в шпаргалку по грамматике.</a:t>
            </a:r>
          </a:p>
          <a:p>
            <a:endParaRPr lang="ru-RU" dirty="0"/>
          </a:p>
        </p:txBody>
      </p:sp>
      <p:pic>
        <p:nvPicPr>
          <p:cNvPr id="4098" name="Picture 2" descr="C:\Documents and Settings\User\Local Settings\Temporary Internet Files\Content.IE5\D427E0WP\MC9000344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2554" y="3000372"/>
            <a:ext cx="3198891" cy="216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Советы -памятка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Если любишь играть в компьютерные игры -  лучше купи диск на английском языке с игрой или фильмом!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hardline.ru/download/4086/obuch_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071810"/>
            <a:ext cx="271464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Mark II\Мои документы\Downloads\gta-4-ciud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3" y="3071810"/>
            <a:ext cx="2571769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Советы -памятка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Не бояться сделать ошибки. Говорить!</a:t>
            </a:r>
            <a:endParaRPr lang="ru-RU" dirty="0"/>
          </a:p>
        </p:txBody>
      </p:sp>
      <p:pic>
        <p:nvPicPr>
          <p:cNvPr id="5122" name="Picture 2" descr="C:\Documents and Settings\User\Local Settings\Temporary Internet Files\Content.IE5\OKH5UOF3\MC9004343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428868"/>
            <a:ext cx="2016125" cy="1800225"/>
          </a:xfrm>
          <a:prstGeom prst="rect">
            <a:avLst/>
          </a:prstGeom>
          <a:noFill/>
        </p:spPr>
      </p:pic>
      <p:pic>
        <p:nvPicPr>
          <p:cNvPr id="5123" name="Picture 3" descr="C:\Documents and Settings\User\Local Settings\Temporary Internet Files\Content.IE5\D427E0WP\MC90044146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428868"/>
            <a:ext cx="2286016" cy="2571769"/>
          </a:xfrm>
          <a:prstGeom prst="rect">
            <a:avLst/>
          </a:prstGeom>
          <a:noFill/>
        </p:spPr>
      </p:pic>
      <p:pic>
        <p:nvPicPr>
          <p:cNvPr id="5124" name="Picture 4" descr="C:\Documents and Settings\User\Local Settings\Temporary Internet Files\Content.IE5\AKISQTDF\MC9004244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857496"/>
            <a:ext cx="2012950" cy="145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Советы -памятка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 Хочешь поехать за границу – читай разговорник!</a:t>
            </a:r>
          </a:p>
          <a:p>
            <a:endParaRPr lang="ru-RU" dirty="0"/>
          </a:p>
        </p:txBody>
      </p:sp>
      <p:pic>
        <p:nvPicPr>
          <p:cNvPr id="4" name="Рисунок 3" descr="C:\Documents and Settings\User\Local Settings\Temporary Internet Files\Content.IE5\D427E0WP\MC900383434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928934"/>
            <a:ext cx="300039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169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Презентацию подготовили:  красилова Юлия ,  Диденко Инна МБОУ «СОШ №3 с УИОП им Г. Панфилова» учащиеся 9а класса г. Анжеро-Судженск,   2012  </vt:lpstr>
      <vt:lpstr>Советы -памятка</vt:lpstr>
      <vt:lpstr>Советы -памятка</vt:lpstr>
      <vt:lpstr>Советы -памятка</vt:lpstr>
      <vt:lpstr>Советы -памятка</vt:lpstr>
      <vt:lpstr>Советы -памятка</vt:lpstr>
      <vt:lpstr>Советы -памятка</vt:lpstr>
      <vt:lpstr>Советы -памятка</vt:lpstr>
      <vt:lpstr>Советы -памятка</vt:lpstr>
      <vt:lpstr>Советы -памятка</vt:lpstr>
      <vt:lpstr>Советы -памятка</vt:lpstr>
      <vt:lpstr>Слайд 12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Авторы: учащиеся 9а класса Красилова Юлия Дуденко Инна</dc:title>
  <dc:creator>Admin</dc:creator>
  <cp:lastModifiedBy>Admin</cp:lastModifiedBy>
  <cp:revision>11</cp:revision>
  <dcterms:created xsi:type="dcterms:W3CDTF">2012-05-05T17:36:39Z</dcterms:created>
  <dcterms:modified xsi:type="dcterms:W3CDTF">2012-06-08T19:19:37Z</dcterms:modified>
</cp:coreProperties>
</file>