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965" y="28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8CD28-1BED-4459-9ACF-4A7C1CE25E4B}" type="datetimeFigureOut">
              <a:rPr lang="ru-RU" smtClean="0"/>
              <a:t>12.10.2012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ED44B-5EBA-4031-A42C-13DBBAFDB7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8CD28-1BED-4459-9ACF-4A7C1CE25E4B}" type="datetimeFigureOut">
              <a:rPr lang="ru-RU" smtClean="0"/>
              <a:t>12.10.2012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ED44B-5EBA-4031-A42C-13DBBAFDB7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8CD28-1BED-4459-9ACF-4A7C1CE25E4B}" type="datetimeFigureOut">
              <a:rPr lang="ru-RU" smtClean="0"/>
              <a:t>12.10.2012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ED44B-5EBA-4031-A42C-13DBBAFDB7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8CD28-1BED-4459-9ACF-4A7C1CE25E4B}" type="datetimeFigureOut">
              <a:rPr lang="ru-RU" smtClean="0"/>
              <a:t>12.10.2012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ED44B-5EBA-4031-A42C-13DBBAFDB7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8CD28-1BED-4459-9ACF-4A7C1CE25E4B}" type="datetimeFigureOut">
              <a:rPr lang="ru-RU" smtClean="0"/>
              <a:t>12.10.2012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ED44B-5EBA-4031-A42C-13DBBAFDB7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8CD28-1BED-4459-9ACF-4A7C1CE25E4B}" type="datetimeFigureOut">
              <a:rPr lang="ru-RU" smtClean="0"/>
              <a:t>12.10.2012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ED44B-5EBA-4031-A42C-13DBBAFDB7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8CD28-1BED-4459-9ACF-4A7C1CE25E4B}" type="datetimeFigureOut">
              <a:rPr lang="ru-RU" smtClean="0"/>
              <a:t>12.10.2012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ED44B-5EBA-4031-A42C-13DBBAFDB7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8CD28-1BED-4459-9ACF-4A7C1CE25E4B}" type="datetimeFigureOut">
              <a:rPr lang="ru-RU" smtClean="0"/>
              <a:t>12.10.2012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ED44B-5EBA-4031-A42C-13DBBAFDB7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8CD28-1BED-4459-9ACF-4A7C1CE25E4B}" type="datetimeFigureOut">
              <a:rPr lang="ru-RU" smtClean="0"/>
              <a:t>12.10.2012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ED44B-5EBA-4031-A42C-13DBBAFDB7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8CD28-1BED-4459-9ACF-4A7C1CE25E4B}" type="datetimeFigureOut">
              <a:rPr lang="ru-RU" smtClean="0"/>
              <a:t>12.10.2012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ED44B-5EBA-4031-A42C-13DBBAFDB7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8CD28-1BED-4459-9ACF-4A7C1CE25E4B}" type="datetimeFigureOut">
              <a:rPr lang="ru-RU" smtClean="0"/>
              <a:t>12.10.2012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ED44B-5EBA-4031-A42C-13DBBAFDB789}" type="slidenum">
              <a:rPr lang="ru-RU" smtClean="0"/>
              <a:t>‹#›</a:t>
            </a:fld>
            <a:endParaRPr lang="ru-RU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B48CD28-1BED-4459-9ACF-4A7C1CE25E4B}" type="datetimeFigureOut">
              <a:rPr lang="ru-RU" smtClean="0"/>
              <a:t>12.10.2012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79ED44B-5EBA-4031-A42C-13DBBAFDB78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16633"/>
            <a:ext cx="8928992" cy="4104455"/>
          </a:xfrm>
        </p:spPr>
        <p:txBody>
          <a:bodyPr/>
          <a:lstStyle/>
          <a:p>
            <a:r>
              <a:rPr lang="ru-RU" sz="6600" dirty="0" smtClean="0">
                <a:latin typeface="Monotype Corsiva" pitchFamily="66" charset="0"/>
              </a:rPr>
              <a:t>Память о прошедшем лете</a:t>
            </a:r>
            <a:br>
              <a:rPr lang="ru-RU" sz="6600" dirty="0" smtClean="0">
                <a:latin typeface="Monotype Corsiva" pitchFamily="66" charset="0"/>
              </a:rPr>
            </a:br>
            <a:r>
              <a:rPr lang="ru-RU" sz="6600" dirty="0" smtClean="0">
                <a:latin typeface="Monotype Corsiva" pitchFamily="66" charset="0"/>
              </a:rPr>
              <a:t/>
            </a:r>
            <a:br>
              <a:rPr lang="ru-RU" sz="6600" dirty="0" smtClean="0">
                <a:latin typeface="Monotype Corsiva" pitchFamily="66" charset="0"/>
              </a:rPr>
            </a:br>
            <a:r>
              <a:rPr lang="ru-RU" sz="6600" dirty="0">
                <a:latin typeface="Monotype Corsiva" pitchFamily="66" charset="0"/>
              </a:rPr>
              <a:t/>
            </a:r>
            <a:br>
              <a:rPr lang="ru-RU" sz="6600" dirty="0">
                <a:latin typeface="Monotype Corsiva" pitchFamily="66" charset="0"/>
              </a:rPr>
            </a:br>
            <a:r>
              <a:rPr lang="ru-RU" sz="6600" dirty="0" smtClean="0">
                <a:latin typeface="Monotype Corsiva" pitchFamily="66" charset="0"/>
              </a:rPr>
              <a:t> </a:t>
            </a:r>
            <a:endParaRPr lang="ru-RU" sz="6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" y="4509120"/>
            <a:ext cx="8305800" cy="2016224"/>
          </a:xfrm>
        </p:spPr>
        <p:txBody>
          <a:bodyPr/>
          <a:lstStyle/>
          <a:p>
            <a:pPr algn="ctr"/>
            <a:r>
              <a:rPr lang="ru-RU" dirty="0" smtClean="0"/>
              <a:t>Авторы:</a:t>
            </a:r>
          </a:p>
          <a:p>
            <a:pPr algn="ctr"/>
            <a:r>
              <a:rPr lang="ru-RU" dirty="0" err="1" smtClean="0"/>
              <a:t>Приймак</a:t>
            </a:r>
            <a:r>
              <a:rPr lang="ru-RU" dirty="0" smtClean="0"/>
              <a:t> Валерия</a:t>
            </a:r>
          </a:p>
          <a:p>
            <a:pPr algn="ctr"/>
            <a:r>
              <a:rPr lang="ru-RU" dirty="0" smtClean="0"/>
              <a:t>Овсиенко Татьяна</a:t>
            </a:r>
          </a:p>
          <a:p>
            <a:pPr algn="ctr"/>
            <a:r>
              <a:rPr lang="ru-RU" dirty="0" err="1" smtClean="0"/>
              <a:t>Шагеев</a:t>
            </a:r>
            <a:r>
              <a:rPr lang="ru-RU" dirty="0" smtClean="0"/>
              <a:t> Дмитрий</a:t>
            </a:r>
          </a:p>
          <a:p>
            <a:endParaRPr lang="ru-RU" dirty="0"/>
          </a:p>
        </p:txBody>
      </p:sp>
      <p:pic>
        <p:nvPicPr>
          <p:cNvPr id="1026" name="Picture 2" descr="E:\конкурс проектов\разное\проекты лето\ушакова\DSCF117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46176" y="-10396536"/>
            <a:ext cx="3784328" cy="7740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E:\конкурс проектов\разное\проекты лето\ушакова\DSCF117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196751"/>
            <a:ext cx="4320480" cy="3240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6117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5212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Проблемный вопрос: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755576" y="1807361"/>
            <a:ext cx="7378979" cy="4051437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ru-RU" sz="7200" b="1" i="1" dirty="0"/>
              <a:t>Можем ли мы стать летописцами?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87912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7200" i="1" dirty="0" smtClean="0"/>
              <a:t>Гипотеза:</a:t>
            </a:r>
            <a:endParaRPr lang="ru-RU" sz="7200" i="1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i="1" dirty="0" smtClean="0"/>
              <a:t>Мы думаем, что каждый может создать свою летопись.</a:t>
            </a:r>
            <a:endParaRPr lang="ru-RU" sz="4000" i="1" dirty="0"/>
          </a:p>
        </p:txBody>
      </p:sp>
    </p:spTree>
    <p:extLst>
      <p:ext uri="{BB962C8B-B14F-4D97-AF65-F5344CB8AC3E}">
        <p14:creationId xmlns:p14="http://schemas.microsoft.com/office/powerpoint/2010/main" val="3689375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Наши действия: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r>
              <a:rPr lang="ru-RU" sz="2400" dirty="0" smtClean="0"/>
              <a:t>Мы вспомнили самые интересные события прошедшего лета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2050" name="Picture 2" descr="E:\конкурс проектов\разное\проекты лето\ушакова\DSCF074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00896">
            <a:off x="3107937" y="2965787"/>
            <a:ext cx="4608512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5452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09442" y="675725"/>
            <a:ext cx="7125113" cy="16098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43608" y="836712"/>
            <a:ext cx="7125112" cy="5022086"/>
          </a:xfrm>
        </p:spPr>
        <p:txBody>
          <a:bodyPr/>
          <a:lstStyle/>
          <a:p>
            <a:r>
              <a:rPr lang="ru-RU" sz="2400" dirty="0" smtClean="0"/>
              <a:t>Отобрали  </a:t>
            </a:r>
            <a:r>
              <a:rPr lang="ru-RU" sz="2400" dirty="0"/>
              <a:t>подходящие </a:t>
            </a:r>
            <a:r>
              <a:rPr lang="ru-RU" sz="2400" dirty="0" smtClean="0"/>
              <a:t>фотографии</a:t>
            </a:r>
            <a:r>
              <a:rPr lang="ru-RU" sz="2400" dirty="0"/>
              <a:t>.</a:t>
            </a:r>
            <a:endParaRPr lang="ru-RU" sz="2400" dirty="0" smtClean="0"/>
          </a:p>
          <a:p>
            <a:endParaRPr lang="ru-RU" sz="2400" dirty="0" smtClean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3074" name="Picture 2" descr="E:\конкурс проектов\разное\проекты лето\марков\DSCN026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45899">
            <a:off x="513415" y="1974836"/>
            <a:ext cx="3264101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E:\конкурс проектов\разное\проекты лето\марков\DSCN976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283" y="3797036"/>
            <a:ext cx="3552109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E:\конкурс проектов\разное\проекты лето\ушакова\DSCF112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268760"/>
            <a:ext cx="3578451" cy="2683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Q\Desktop\отпуск\лето 2012\фото\сочи\адлер\DSCN046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65330">
            <a:off x="5832764" y="2644838"/>
            <a:ext cx="2266828" cy="4030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4077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09442" y="675725"/>
            <a:ext cx="7125113" cy="8898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980729"/>
            <a:ext cx="7955043" cy="4878070"/>
          </a:xfrm>
        </p:spPr>
        <p:txBody>
          <a:bodyPr/>
          <a:lstStyle/>
          <a:p>
            <a:endParaRPr lang="ru-RU" sz="3600" dirty="0" smtClean="0"/>
          </a:p>
          <a:p>
            <a:endParaRPr lang="ru-RU" sz="3600" dirty="0"/>
          </a:p>
          <a:p>
            <a:endParaRPr lang="ru-RU" sz="3600" dirty="0" smtClean="0"/>
          </a:p>
          <a:p>
            <a:r>
              <a:rPr lang="ru-RU" sz="3600" dirty="0" smtClean="0"/>
              <a:t>Придумали </a:t>
            </a:r>
          </a:p>
          <a:p>
            <a:pPr marL="0" indent="0">
              <a:buNone/>
            </a:pPr>
            <a:r>
              <a:rPr lang="ru-RU" sz="3600" dirty="0" smtClean="0"/>
              <a:t>подписи </a:t>
            </a:r>
          </a:p>
          <a:p>
            <a:pPr marL="0" indent="0">
              <a:buNone/>
            </a:pPr>
            <a:r>
              <a:rPr lang="ru-RU" sz="3600" dirty="0" smtClean="0"/>
              <a:t>к ним.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4100" name="Picture 4" descr="E:\конкурс проектов\разное\3В\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71757"/>
            <a:ext cx="4974294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2950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09442" y="675725"/>
            <a:ext cx="7125113" cy="8898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09443" y="764705"/>
            <a:ext cx="7125112" cy="5094094"/>
          </a:xfrm>
        </p:spPr>
        <p:txBody>
          <a:bodyPr/>
          <a:lstStyle/>
          <a:p>
            <a:r>
              <a:rPr lang="ru-RU" sz="3600" dirty="0" smtClean="0"/>
              <a:t>Нашли музыку.</a:t>
            </a:r>
          </a:p>
          <a:p>
            <a:r>
              <a:rPr lang="ru-RU" sz="3600" dirty="0"/>
              <a:t>Создали фотолетопись «Лето, ах, лето</a:t>
            </a:r>
            <a:r>
              <a:rPr lang="ru-RU" sz="3600" dirty="0" smtClean="0"/>
              <a:t>!».</a:t>
            </a:r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2708920"/>
            <a:ext cx="4752528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798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09442" y="675725"/>
            <a:ext cx="7125113" cy="8898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09443" y="764705"/>
            <a:ext cx="7125112" cy="5094094"/>
          </a:xfrm>
        </p:spPr>
        <p:txBody>
          <a:bodyPr/>
          <a:lstStyle/>
          <a:p>
            <a:r>
              <a:rPr lang="ru-RU" sz="3600" dirty="0" smtClean="0"/>
              <a:t>Представили </a:t>
            </a:r>
            <a:r>
              <a:rPr lang="ru-RU" sz="3600" dirty="0"/>
              <a:t>слайд-шоу в </a:t>
            </a:r>
            <a:r>
              <a:rPr lang="ru-RU" sz="3600" dirty="0" smtClean="0"/>
              <a:t>классе.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1026" name="Picture 2" descr="C:\Users\Учитель\Desktop\фото проект\DSCN151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772816"/>
            <a:ext cx="7552838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9244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09442" y="188641"/>
            <a:ext cx="7125113" cy="1008112"/>
          </a:xfrm>
        </p:spPr>
        <p:txBody>
          <a:bodyPr/>
          <a:lstStyle/>
          <a:p>
            <a:pPr algn="ctr"/>
            <a:r>
              <a:rPr lang="ru-RU" b="1" dirty="0" smtClean="0"/>
              <a:t>Вывод:</a:t>
            </a:r>
            <a:endParaRPr lang="ru-RU" b="1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09443" y="1807361"/>
            <a:ext cx="7125112" cy="5050639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endParaRPr lang="ru-RU" sz="3600" dirty="0" smtClean="0"/>
          </a:p>
          <a:p>
            <a:pPr marL="0" indent="0" algn="ctr">
              <a:buNone/>
            </a:pPr>
            <a:r>
              <a:rPr lang="ru-RU" sz="3600" dirty="0" smtClean="0"/>
              <a:t>Мы попробовали себя в роли летописцев.</a:t>
            </a:r>
          </a:p>
          <a:p>
            <a:pPr marL="0" indent="0" algn="ctr">
              <a:buNone/>
            </a:pPr>
            <a:r>
              <a:rPr lang="ru-RU" sz="3600" b="1" i="1" dirty="0" smtClean="0"/>
              <a:t>Ура! У нас получилось!</a:t>
            </a:r>
          </a:p>
          <a:p>
            <a:pPr marL="0" indent="0" algn="ctr">
              <a:buNone/>
            </a:pPr>
            <a:r>
              <a:rPr lang="ru-RU" sz="3600" dirty="0" smtClean="0"/>
              <a:t>А значит, каждый может создать свою летопись!</a:t>
            </a:r>
            <a:endParaRPr lang="ru-RU" sz="3600" dirty="0"/>
          </a:p>
        </p:txBody>
      </p:sp>
      <p:pic>
        <p:nvPicPr>
          <p:cNvPr id="5122" name="Picture 2" descr="E:\конкурс проектов\разное\3В\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58" y="908720"/>
            <a:ext cx="4906615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0859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Весна</Template>
  <TotalTime>67</TotalTime>
  <Words>94</Words>
  <Application>Microsoft Office PowerPoint</Application>
  <PresentationFormat>Экран (4:3)</PresentationFormat>
  <Paragraphs>75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Spring</vt:lpstr>
      <vt:lpstr>Память о прошедшем лете    </vt:lpstr>
      <vt:lpstr>Проблемный вопрос:</vt:lpstr>
      <vt:lpstr>Гипотеза:</vt:lpstr>
      <vt:lpstr>Наши действия:</vt:lpstr>
      <vt:lpstr>Презентация PowerPoint</vt:lpstr>
      <vt:lpstr>Презентация PowerPoint</vt:lpstr>
      <vt:lpstr>Презентация PowerPoint</vt:lpstr>
      <vt:lpstr>Презентация PowerPoint</vt:lpstr>
      <vt:lpstr>Вывод: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Q</dc:creator>
  <cp:lastModifiedBy>Учитель</cp:lastModifiedBy>
  <cp:revision>8</cp:revision>
  <dcterms:created xsi:type="dcterms:W3CDTF">2012-10-10T10:18:29Z</dcterms:created>
  <dcterms:modified xsi:type="dcterms:W3CDTF">2012-10-12T07:05:06Z</dcterms:modified>
</cp:coreProperties>
</file>