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2CD-701C-491E-B2DF-9539EE856074}" type="datetimeFigureOut">
              <a:rPr lang="ru-RU" smtClean="0"/>
              <a:t>09.06.2009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A84E-4DB5-4097-8723-F0A82966D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2CD-701C-491E-B2DF-9539EE856074}" type="datetimeFigureOut">
              <a:rPr lang="ru-RU" smtClean="0"/>
              <a:t>09.06.2009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A84E-4DB5-4097-8723-F0A82966D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2CD-701C-491E-B2DF-9539EE856074}" type="datetimeFigureOut">
              <a:rPr lang="ru-RU" smtClean="0"/>
              <a:t>09.06.2009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A84E-4DB5-4097-8723-F0A82966D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2CD-701C-491E-B2DF-9539EE856074}" type="datetimeFigureOut">
              <a:rPr lang="ru-RU" smtClean="0"/>
              <a:t>09.06.2009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A84E-4DB5-4097-8723-F0A82966D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2CD-701C-491E-B2DF-9539EE856074}" type="datetimeFigureOut">
              <a:rPr lang="ru-RU" smtClean="0"/>
              <a:t>09.06.2009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A84E-4DB5-4097-8723-F0A82966D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2CD-701C-491E-B2DF-9539EE856074}" type="datetimeFigureOut">
              <a:rPr lang="ru-RU" smtClean="0"/>
              <a:t>09.06.2009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A84E-4DB5-4097-8723-F0A82966D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2CD-701C-491E-B2DF-9539EE856074}" type="datetimeFigureOut">
              <a:rPr lang="ru-RU" smtClean="0"/>
              <a:t>09.06.2009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A84E-4DB5-4097-8723-F0A82966D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2CD-701C-491E-B2DF-9539EE856074}" type="datetimeFigureOut">
              <a:rPr lang="ru-RU" smtClean="0"/>
              <a:t>09.06.2009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A84E-4DB5-4097-8723-F0A82966D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2CD-701C-491E-B2DF-9539EE856074}" type="datetimeFigureOut">
              <a:rPr lang="ru-RU" smtClean="0"/>
              <a:t>09.06.2009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A84E-4DB5-4097-8723-F0A82966D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2CD-701C-491E-B2DF-9539EE856074}" type="datetimeFigureOut">
              <a:rPr lang="ru-RU" smtClean="0"/>
              <a:t>09.06.2009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A84E-4DB5-4097-8723-F0A82966D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2CD-701C-491E-B2DF-9539EE856074}" type="datetimeFigureOut">
              <a:rPr lang="ru-RU" smtClean="0"/>
              <a:t>09.06.2009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A84E-4DB5-4097-8723-F0A82966D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C82CD-701C-491E-B2DF-9539EE856074}" type="datetimeFigureOut">
              <a:rPr lang="ru-RU" smtClean="0"/>
              <a:t>09.06.2009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DA84E-4DB5-4097-8723-F0A82966DE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6050" y="1000108"/>
            <a:ext cx="40005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примеры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374" y="2643182"/>
            <a:ext cx="907262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Работ в графическом редакторе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Documents and Settings\Admin\Рабочий стол\курсы2\i[8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57166"/>
            <a:ext cx="3786214" cy="5679321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Documents and Settings\Admin\Рабочий стол\курсы2\i[85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071546"/>
            <a:ext cx="5769470" cy="51435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Documents and Settings\Admin\Рабочий стол\курсы2\i[83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642918"/>
            <a:ext cx="3857652" cy="5786478"/>
          </a:xfrm>
          <a:prstGeom prst="rect">
            <a:avLst/>
          </a:prstGeom>
          <a:ln w="1905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0" name="Picture 2" descr="C:\Documents and Settings\Admin\Рабочий стол\курсы2\i[84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785794"/>
            <a:ext cx="7100427" cy="5301652"/>
          </a:xfrm>
          <a:prstGeom prst="rect">
            <a:avLst/>
          </a:prstGeom>
          <a:ln w="1905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курсы2\work_6_700x540_autocrop_q9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45081"/>
            <a:ext cx="5572164" cy="65129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2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курсы2\i[16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357298"/>
            <a:ext cx="6072230" cy="4929222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B05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Рабочий стол\курсы2\i[17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14356"/>
            <a:ext cx="5929354" cy="5429287"/>
          </a:xfrm>
          <a:prstGeom prst="rect">
            <a:avLst/>
          </a:prstGeom>
          <a:ln w="190500" cap="sq">
            <a:solidFill>
              <a:schemeClr val="tx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Рабочий стол\курсы2\i[24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428736"/>
            <a:ext cx="5429288" cy="4643470"/>
          </a:xfrm>
          <a:prstGeom prst="rect">
            <a:avLst/>
          </a:prstGeom>
          <a:ln w="190500" cap="sq">
            <a:solidFill>
              <a:srgbClr val="92D05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Admin\Рабочий стол\курсы2\i[27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28604"/>
            <a:ext cx="5661053" cy="5866910"/>
          </a:xfrm>
          <a:prstGeom prst="rect">
            <a:avLst/>
          </a:prstGeom>
          <a:ln w="190500" cap="sq">
            <a:solidFill>
              <a:srgbClr val="00B0F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Admin\Рабочий стол\курсы2\i[25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714356"/>
            <a:ext cx="6499560" cy="5143536"/>
          </a:xfrm>
          <a:prstGeom prst="rect">
            <a:avLst/>
          </a:prstGeom>
          <a:ln w="190500" cap="sq">
            <a:solidFill>
              <a:schemeClr val="tx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Admin\Рабочий стол\курсы2\i[50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500042"/>
            <a:ext cx="5390963" cy="6143668"/>
          </a:xfrm>
          <a:prstGeom prst="rect">
            <a:avLst/>
          </a:prstGeom>
          <a:ln w="1905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Documents and Settings\Admin\Рабочий стол\курсы2\i[47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28604"/>
            <a:ext cx="5286412" cy="618892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5</Words>
  <Application>Microsoft Office PowerPoint</Application>
  <PresentationFormat>Экран (4:3)</PresentationFormat>
  <Paragraphs>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2009-06-09T03:15:11Z</dcterms:created>
  <dcterms:modified xsi:type="dcterms:W3CDTF">2009-06-09T03:26:53Z</dcterms:modified>
</cp:coreProperties>
</file>