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025C-9081-465A-808E-8095BE7B6ED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C90F-F64F-4044-A5A7-123998CA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636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История улиц Северного района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332656"/>
            <a:ext cx="3168352" cy="2204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565" algn="l">
              <a:lnSpc>
                <a:spcPct val="110000"/>
              </a:lnSpc>
              <a:spcAft>
                <a:spcPts val="1000"/>
              </a:spcAft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75565" algn="l">
              <a:lnSpc>
                <a:spcPct val="110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Авторы:</a:t>
            </a:r>
          </a:p>
          <a:p>
            <a:pPr marL="74613" indent="280988" algn="l">
              <a:lnSpc>
                <a:spcPct val="110000"/>
              </a:lnSpc>
              <a:spcAft>
                <a:spcPts val="1000"/>
              </a:spcAft>
            </a:pPr>
            <a:r>
              <a:rPr lang="ru-RU" sz="1800" dirty="0" err="1" smtClean="0">
                <a:solidFill>
                  <a:schemeClr val="bg1"/>
                </a:solidFill>
              </a:rPr>
              <a:t>Гильдебранд</a:t>
            </a:r>
            <a:r>
              <a:rPr lang="ru-RU" sz="1800" dirty="0" smtClean="0">
                <a:solidFill>
                  <a:schemeClr val="bg1"/>
                </a:solidFill>
              </a:rPr>
              <a:t> Елена</a:t>
            </a:r>
          </a:p>
          <a:p>
            <a:pPr marL="74613" indent="280988" algn="l">
              <a:lnSpc>
                <a:spcPct val="110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Гольцов </a:t>
            </a:r>
            <a:r>
              <a:rPr lang="ru-RU" sz="1800" dirty="0">
                <a:solidFill>
                  <a:schemeClr val="bg1"/>
                </a:solidFill>
              </a:rPr>
              <a:t>Вова</a:t>
            </a:r>
            <a:endParaRPr lang="ru-RU" sz="1600" dirty="0">
              <a:solidFill>
                <a:schemeClr val="bg1"/>
              </a:solidFill>
            </a:endParaRPr>
          </a:p>
          <a:p>
            <a:pPr marL="74613" indent="280988" algn="l">
              <a:lnSpc>
                <a:spcPct val="11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bg1"/>
                </a:solidFill>
              </a:rPr>
              <a:t>Прокопьев Алеша</a:t>
            </a:r>
            <a:endParaRPr lang="ru-RU" sz="1600" dirty="0">
              <a:solidFill>
                <a:schemeClr val="bg1"/>
              </a:solidFill>
            </a:endParaRPr>
          </a:p>
          <a:p>
            <a:pPr marL="74613" indent="280988" algn="l">
              <a:lnSpc>
                <a:spcPct val="11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bg1"/>
                </a:solidFill>
              </a:rPr>
              <a:t>Попков Андрей</a:t>
            </a:r>
            <a:endParaRPr lang="ru-RU" sz="16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МОСКОВСКИХ ПЕРЕСЕЛЕНЦЕВ (Улица МАРАТА)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28800"/>
            <a:ext cx="4330824" cy="44973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ЗО годы, кроме действующих шахт, велось строительство многих промышленных объектов.  Город остро нуждался в рабочей силе. Частично эти потребности решались за счет спецпереселенцев. Увеличился резкий приток населения в город из центральных и южных районов России. Если в 1926году в рабочих поселках </a:t>
            </a:r>
            <a:r>
              <a:rPr lang="ru-RU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Анжерка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и </a:t>
            </a:r>
            <a:r>
              <a:rPr lang="ru-RU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Судженка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проживало более 30 тысяч человек, то в 1931 году, когда рабочий поселок был переведен в разряд городов, население города увеличилось до 53217 человек, а к 1938 году до 70540 человек. Для работы на шахтах и заводах приезжали квалифицированные кадры , рабочие.   Видимо в эти годы началось строительство и заселение частных домов на улице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Московской,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так как первые поселенцы были из Московской области.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7054"/>
            <a:ext cx="4188323" cy="3806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1084982"/>
          </a:xfrm>
        </p:spPr>
        <p:txBody>
          <a:bodyPr/>
          <a:lstStyle/>
          <a:p>
            <a:r>
              <a:rPr lang="ru-RU" dirty="0" smtClean="0"/>
              <a:t>Улица К. Рылеева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546848" cy="46699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Улица </a:t>
            </a:r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названа в честь Кондратия Федоровича Рылеева, русского поэта -декабриста, члена Северного общества и руководителя восстания 1825 г. Им создан альманах «Полярная звезда», ряд 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стихотворений</a:t>
            </a:r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исторические 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поэмы. Улица </a:t>
            </a:r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небольшая, всего 11 домов, она стоит как бы в стороне от шумных главных улиц микрорайона. Тихая, зеленая улочка. Дома на ней строились в 50-е годы.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81" y="1556792"/>
            <a:ext cx="398182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9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Чехова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32048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Названа в честь русского писателя Антона Павловича Чехова. </a:t>
            </a:r>
            <a:r>
              <a:rPr lang="ru-RU" sz="3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Чехов </a:t>
            </a:r>
            <a:r>
              <a:rPr lang="ru-RU" sz="3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оказал огромное влияние на развитие русской и мировой литературы. </a:t>
            </a:r>
            <a:endParaRPr lang="ru-RU" sz="3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3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Улица </a:t>
            </a:r>
            <a:r>
              <a:rPr lang="ru-RU" sz="3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Чехова сейчас - умирающая улица. На ней осталось 12 домов. Застройка её началась после войны, когда начал расстраиваться жилой массив вокруг стекольного завода. Дома были 4-х квартирные, барачного типа. И по сей день стоят они на этой улице. Примечательностью улицы был профилакторий шахты «</a:t>
            </a:r>
            <a:r>
              <a:rPr lang="ru-RU" sz="3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Судженская</a:t>
            </a:r>
            <a:r>
              <a:rPr lang="ru-RU" sz="3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», расположенный в двухэтажном деревянном доме. Здесь отдыхали, лечились шахтеры. А сейчас на улице стоят старые </a:t>
            </a:r>
            <a:r>
              <a:rPr lang="ru-RU" sz="3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четырехквартирные</a:t>
            </a:r>
            <a:r>
              <a:rPr lang="ru-RU" sz="3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дома с уже новыми хозяевами.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307259" cy="386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Добролюбова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896544" cy="4536504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ru-RU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Улица Добролюбова названа в честь революционера - демократа, литературного критика и публициста, Николая Александровича Добролюбова </a:t>
            </a:r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Улица </a:t>
            </a:r>
            <a:r>
              <a:rPr lang="ru-RU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началась с 1950 годов. В 1957 </a:t>
            </a:r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году улицы </a:t>
            </a:r>
            <a:r>
              <a:rPr lang="ru-RU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таковой ещё не было, всего несколько домов, и то там, то тут появлялись срубы. На сегодняшний день на улице примерно сто домов, многие дома проданы под дачи. А раньше, по воспоминанию </a:t>
            </a:r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старожил этой улицы, </a:t>
            </a:r>
            <a:r>
              <a:rPr lang="ru-RU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все жили дружно, </a:t>
            </a:r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многие работали </a:t>
            </a:r>
            <a:r>
              <a:rPr lang="ru-RU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стекольном заводе. </a:t>
            </a:r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 </a:t>
            </a:r>
            <a:r>
              <a:rPr lang="ru-RU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было и нет на улице ни магазинов, ни детских садов, приходилось идти за несколько километров на 8-ю гору в магазин или детский сад.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576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06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Плеханова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47484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 вот на улице Плеханова, которая идет параллельно улице Добролюбова, асфальтная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дорога. Улица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кажется оживленной. На улице примерно 80 домов. Дорога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связь стекольного завода с 8-ой горой. Улица получила своё название в честь Георгия Валентиновича Плеханова (1856-1918г.г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.), деятеля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российского и международного социал - демократического движения,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философа. На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улице Плеханова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раньше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жили горняки шахты «</a:t>
            </a:r>
            <a:r>
              <a:rPr lang="ru-RU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Судженская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». Улица строилась примерно с 40-х в 20 века, раньше её пересекала улица Щорса. На улице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некоторые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дома </a:t>
            </a:r>
            <a:r>
              <a:rPr lang="ru-RU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пообветшали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стоят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полуразрушенные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а некоторые только строятся.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0272"/>
            <a:ext cx="403415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86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Писарева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32048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55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честь революционного демократа Писарева Дмитрия Ивановича названа улица Писарева. А история улицы начинается до войны . В начале 40-х годов 20 века. От улицы Писарева отходят переулки Писарева 1-й, 2-ой, 3-й. Рядом с развалившимися домиками строятся новые, высокие и добротные. По воспоминанию старейшей жительницы улицы Герасименко А.П. (проживающей по улице Писарева, дом 8), когда их дом был построен в 1940 году, начала улицы, домов №6, 5, 4 не было. А сразу была улица Марата. Улица довольно длинная, домов около 50 и поднималась вверх до улицы Соревнования. Улица зеленая, много деревьев и цветов.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10467" cy="3364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Переулок Советский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484784"/>
            <a:ext cx="4752528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Переулок Советский расположен рядом с улицей Чернышевского. Он как бы 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врывается в </a:t>
            </a: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середину этой улицы. Застройка переулка началась в начале 50-х годов. А раньше здесь было болото, где тонули лошади. И только к середине 50-х годов 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от </a:t>
            </a: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ила отсыпана дорога и переулок застроен добротными домами.</a:t>
            </a:r>
          </a:p>
          <a:p>
            <a:pPr marL="0" indent="0">
              <a:buNone/>
            </a:pP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Сейчас </a:t>
            </a: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переулок насчитывает 18 домов. Три двухэтажных 16-квартирных дома. Которые были построены в 80-х годах на месте «</a:t>
            </a:r>
            <a:r>
              <a:rPr lang="ru-RU" sz="4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стандарух</a:t>
            </a: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», в которых жили немецкие семьи, сосланные в </a:t>
            </a:r>
            <a:r>
              <a:rPr lang="ru-RU" sz="4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Анжерку</a:t>
            </a: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496310" cy="376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65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«УДАРНОГО ТРУДА»</a:t>
            </a:r>
            <a:br>
              <a:rPr lang="ru-RU" dirty="0" smtClean="0"/>
            </a:br>
            <a:r>
              <a:rPr lang="ru-RU" dirty="0" smtClean="0"/>
              <a:t>Улица </a:t>
            </a:r>
            <a:r>
              <a:rPr lang="ru-RU" dirty="0" err="1" smtClean="0"/>
              <a:t>Соренования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888432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5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20- 30 годы растет и развивается поселок </a:t>
            </a:r>
            <a:r>
              <a:rPr lang="ru-RU" sz="45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Судженка</a:t>
            </a:r>
            <a:r>
              <a:rPr lang="ru-RU" sz="45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В 1934 году впервые была проведена планировка города. Горисполкомом принимается решение о благоустройстве города, появляются улицы, отражающие производство, движение социалистического общества: пер. Коксовый, Литейный, улицы Механическая, Электровозная. Дома в основном строились саманные и деревянные. До сих пор на улице Соревнования сохранились дома - «Мазанки</a:t>
            </a:r>
            <a:r>
              <a:rPr lang="ru-RU" sz="45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7011"/>
            <a:ext cx="3096344" cy="202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2105709" cy="2004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1-й ПЕРЕУЛОК СТАДИОННЫЙ</a:t>
            </a:r>
            <a:br>
              <a:rPr lang="ru-RU" dirty="0" smtClean="0"/>
            </a:br>
            <a:r>
              <a:rPr lang="ru-RU" dirty="0" smtClean="0"/>
              <a:t>2-й ПЕРЕУЛОК </a:t>
            </a:r>
            <a:r>
              <a:rPr lang="ru-RU" dirty="0"/>
              <a:t>СТАДИОННЫЙ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485" y="1484784"/>
            <a:ext cx="4453011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33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послевоенные годы власти решили построить для народа стадион для спортивных мероприятий, но это было не так просто. Годы эти были очень тяжелые, люди еще не отошли от страшных , голодных военных лет, но надо было жить дальше- строить, производить, выращивать. Для поддержки народного духа, </a:t>
            </a:r>
            <a:r>
              <a:rPr lang="ru-RU" sz="33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веры </a:t>
            </a:r>
            <a:r>
              <a:rPr lang="ru-RU" sz="33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прекрасное будущее устраивались культурно-массовые мероприятия, строились учреждения культуры, </a:t>
            </a:r>
            <a:r>
              <a:rPr lang="ru-RU" sz="33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народ </a:t>
            </a:r>
            <a:r>
              <a:rPr lang="ru-RU" sz="33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привлекался к спорту. И вот построили </a:t>
            </a:r>
            <a:r>
              <a:rPr lang="ru-RU" sz="33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стадион </a:t>
            </a:r>
            <a:r>
              <a:rPr lang="ru-RU" sz="33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«Кристалл» </a:t>
            </a:r>
            <a:r>
              <a:rPr lang="ru-RU" sz="33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.На </a:t>
            </a:r>
            <a:r>
              <a:rPr lang="ru-RU" sz="33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нем было великолепное футбольное поле, отличные баскетбольная и волейбольная </a:t>
            </a:r>
            <a:r>
              <a:rPr lang="ru-RU" sz="33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площадки. На </a:t>
            </a:r>
            <a:r>
              <a:rPr lang="ru-RU" sz="33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этом стадионе часто проходили спортивные соревнования ,игры между различными командами. Играли шахтерские команды, различные заводские команды, проводились юношеские соревнования.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71925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9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03468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Переулки </a:t>
            </a:r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Стадионные очень старые и поэтому дома на них в основном послевоенных построек.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981450" cy="378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2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Крылова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59346" y="1262033"/>
            <a:ext cx="4461646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История улицы Крылова (названа в честь баснописца И.А.Крылова) начинается с дома постройки 1956 года, о чём говорит надпись на доме №1</a:t>
            </a:r>
            <a:r>
              <a:rPr lang="ru-RU" sz="1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(см. верхний рисунок).</a:t>
            </a:r>
          </a:p>
          <a:p>
            <a:pPr>
              <a:buNone/>
            </a:pP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Дома на этой улице строились для работников стекольного завода, химфармзавода, шахты «Судженская»  одновременно со строительством домов, сдавались объекты соцкультбыта: магазины – промтоварный и обувной в доме №1. Сегодня это продовольственный магазин «</a:t>
            </a:r>
            <a:r>
              <a:rPr lang="ru-RU" sz="1600" b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Элис</a:t>
            </a: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». В 80-90 годы в этом доме располагался штаб ДНД, сначала в маленькой квартирке № 16, а затем переехал в просторную квартиру № 17. Сейчас это жилая квартира. В первом подъезде в 80-90 годы был кабинет врачебной практики. </a:t>
            </a:r>
            <a:endParaRPr lang="ru-RU" sz="1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262890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115" y="3501008"/>
            <a:ext cx="3455126" cy="1781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Переулок Малышева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6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Назван в честь Малышева Ивана Михайловича  (1889-1920гг.), одного из руководителей борьбы за </a:t>
            </a:r>
            <a:r>
              <a:rPr lang="ru-RU" sz="2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оветскую власть. 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Дома на переулке Малышева строились в основном в 50-е годы. Все они идут по одной левой стороне, всего 20 домов. Дома частные, Небольшие. 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Здесь много зелени, цветов . Улица живёт! </a:t>
            </a:r>
            <a:endParaRPr lang="ru-RU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164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03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за внимание!</a:t>
            </a:r>
            <a:br>
              <a:rPr lang="ru-RU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30" name="Picture 6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79" y="2273928"/>
            <a:ext cx="2699442" cy="23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Крылова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4810" y="1544752"/>
            <a:ext cx="4749678" cy="47417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Напротив дома №1 и домами №34 , №36 по улице Чередниченко в 1969-1970 годах начала работу </a:t>
            </a:r>
            <a:r>
              <a:rPr lang="ru-RU" sz="1600" b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агитплощадка</a:t>
            </a: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 </a:t>
            </a:r>
          </a:p>
          <a:p>
            <a:pPr>
              <a:buNone/>
            </a:pP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В1969 году по улице Крылова был построен детский  сад «Золотая рыбка».</a:t>
            </a:r>
          </a:p>
          <a:p>
            <a:pPr>
              <a:buNone/>
            </a:pP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1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доме </a:t>
            </a:r>
            <a:r>
              <a:rPr lang="ru-RU" sz="1600" b="1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 </a:t>
            </a:r>
            <a:r>
              <a:rPr lang="ru-RU" sz="1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80 -90 годы был расположен подростковый клуб «Гренада», </a:t>
            </a:r>
            <a:r>
              <a:rPr lang="ru-RU" sz="1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куда приходили </a:t>
            </a:r>
            <a:r>
              <a:rPr lang="ru-RU" sz="16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заниматься в секциях дети всего микрорайона.</a:t>
            </a:r>
            <a:endParaRPr lang="ru-RU" sz="16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sz="1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44753"/>
            <a:ext cx="1872207" cy="1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64" y="2924944"/>
            <a:ext cx="2016223" cy="122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819" y="1251508"/>
            <a:ext cx="208962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err="1" smtClean="0"/>
              <a:t>Агитплощадка</a:t>
            </a:r>
            <a:r>
              <a:rPr lang="ru-RU" sz="1200" dirty="0" smtClean="0"/>
              <a:t> в 70 -е годы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2542" y="2627341"/>
            <a:ext cx="20454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Агитплощадка</a:t>
            </a:r>
            <a:r>
              <a:rPr lang="ru-RU" sz="1200" dirty="0"/>
              <a:t> в </a:t>
            </a:r>
            <a:r>
              <a:rPr lang="ru-RU" sz="1200" dirty="0" smtClean="0"/>
              <a:t>2006 году</a:t>
            </a:r>
            <a:endParaRPr lang="ru-RU" sz="12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90" y="4307986"/>
            <a:ext cx="2335401" cy="139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6992" y="5566265"/>
            <a:ext cx="16404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«Золотая рыбка»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028999"/>
            <a:ext cx="1849085" cy="20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3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Чередниченко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428736"/>
            <a:ext cx="5357818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Первые дома были построены в 1928 году .В них открыли детские сады «Белочка» и «Колосок». В доме №4 было шахтовое молодёжное общежитие. В 30 годы дома строили немцы по найму, к тому времени на улице было несколько домов за которыми находилось кладбище и по этому улица называлась кладбищенская. В годы Великой </a:t>
            </a:r>
            <a:r>
              <a:rPr lang="ru-RU" sz="17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</a:t>
            </a:r>
            <a:r>
              <a:rPr lang="ru-RU" sz="17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течественной Войны был построен </a:t>
            </a:r>
            <a:r>
              <a:rPr lang="ru-RU" sz="17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17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стекольный завод  и кладбище снесли.</a:t>
            </a:r>
          </a:p>
          <a:p>
            <a:pPr>
              <a:buNone/>
            </a:pPr>
            <a:r>
              <a:rPr lang="ru-RU" sz="17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 2х этажном доме располагалась школа рабочей молодёжи. В 1966 улицу снова переименовывают, теперь она носит имя нашего земляка,  старшины милиции П.С.Чередниченко который погиб от ножа бандита.</a:t>
            </a:r>
            <a:endParaRPr lang="ru-RU" sz="17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43" y="3933056"/>
            <a:ext cx="281939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835" y="1556792"/>
            <a:ext cx="3224815" cy="21764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Карла Маркса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428736"/>
            <a:ext cx="4032448" cy="5429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Улица Карла Маркса считается одной из современных и культурно развитых улиц в Северном микрорайоне, основана в 1967 году.</a:t>
            </a:r>
          </a:p>
          <a:p>
            <a:pPr marL="0" indent="0">
              <a:buNone/>
            </a:pPr>
            <a:r>
              <a:rPr lang="ru-RU" sz="1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Данная улица  хорошо озеленена возле </a:t>
            </a: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домов имеются детские площадки и зоны отдыха.</a:t>
            </a:r>
          </a:p>
          <a:p>
            <a:pPr marL="0" indent="0">
              <a:buNone/>
            </a:pP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улицах Карла Маркса находятся поликлиника №4, почта, магазин «Сибирский колос» и магазин «</a:t>
            </a:r>
            <a:r>
              <a:rPr lang="ru-RU" sz="1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Премьер».</a:t>
            </a:r>
          </a:p>
          <a:p>
            <a:pPr marL="0" indent="0">
              <a:buNone/>
            </a:pPr>
            <a:r>
              <a:rPr lang="ru-RU" sz="1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1991 году была построена и создана в эксплуатацию средняя школа №17 на 838 мест.</a:t>
            </a:r>
          </a:p>
          <a:p>
            <a:pPr marL="0" indent="0">
              <a:buNone/>
            </a:pP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Данная улица была названа в честь одного из самых знаменитых и уважаемых революционеров 20 столетия Карла Маркса. В это время все дома отапливались с помощью котельной на угле, которая находилась на месте расположения сегодняшнего «Чибиса».</a:t>
            </a:r>
          </a:p>
          <a:p>
            <a:pPr marL="0" indent="0">
              <a:buNone/>
            </a:pP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улице Карла Маркса выросло не одно поколение достойных людей, одна из них Калинина А. А., которая </a:t>
            </a:r>
            <a:r>
              <a:rPr lang="ru-RU" sz="1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долгое время являлась </a:t>
            </a: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заведующей редакцией </a:t>
            </a:r>
            <a:r>
              <a:rPr lang="ru-RU" sz="1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газеты «Наш </a:t>
            </a:r>
            <a:r>
              <a:rPr lang="ru-RU" sz="15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город».</a:t>
            </a:r>
          </a:p>
          <a:p>
            <a:pPr marL="0" indent="0">
              <a:buNone/>
            </a:pP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                                                                              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8628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4291761" cy="20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Улица Чернышевского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340768"/>
            <a:ext cx="5364088" cy="5256584"/>
          </a:xfrm>
        </p:spPr>
        <p:txBody>
          <a:bodyPr>
            <a:normAutofit fontScale="92500" lnSpcReduction="10000"/>
          </a:bodyPr>
          <a:lstStyle/>
          <a:p>
            <a:pPr marL="0" indent="355600">
              <a:buNone/>
            </a:pP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Улица названа в честь русского революционера -демократа, ученого, писателя, литературного критика Николая Гавриловича Чернышевского. Он были одним из руководителей журнала «</a:t>
            </a:r>
            <a:r>
              <a:rPr lang="ru-RU" sz="1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Современник». Его </a:t>
            </a: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романы </a:t>
            </a:r>
            <a:r>
              <a:rPr lang="ru-RU" sz="1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сыграли </a:t>
            </a: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большую роль в воспитании многих поколений русских революционеров.</a:t>
            </a:r>
          </a:p>
          <a:p>
            <a:pPr marL="0" indent="355600">
              <a:buNone/>
            </a:pP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улице Чернышевского стоит 24 дома, а застройка улицы началась в 30-х годах. На этой улице до войны был </a:t>
            </a:r>
            <a:r>
              <a:rPr lang="ru-RU" sz="1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Судженский</a:t>
            </a: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рынок, где продавали продукты питания. И рынок просуществовал до конца 70-х годов.</a:t>
            </a:r>
          </a:p>
          <a:p>
            <a:pPr marL="0" indent="355600">
              <a:buNone/>
            </a:pP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этой улице стоит добротный дом старейшего жителя Федоренко Петра </a:t>
            </a:r>
            <a:r>
              <a:rPr lang="ru-RU" sz="16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Филимоновича. Он один из </a:t>
            </a: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первых шахтеров нашего города. Открывая шахту «Физкультурник», где проработал до самой пенсии. У него была замечательная семья : жена Мария, три сына, двое из них - Павел и Александр - погибли на фронте и две дочери - Нина и Зинаида. Младшие дети - Иннокентий и Зинаида - работали на шахте «</a:t>
            </a:r>
            <a:r>
              <a:rPr lang="ru-RU" sz="1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Судженская</a:t>
            </a:r>
            <a:r>
              <a:rPr lang="ru-RU" sz="1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». Сам глава семьи Петр Филимонович был человеком трудолюбивым, справедливым, не терпящим хамства. Человеком с устойчивыми семейными традициями. Сейчас в этом доме живут уже другие хозяева. А семья Федоренко все почти умерли, но дом, как старый дуб. Все живет, помня своих хозяев.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240360" cy="266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98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</a:t>
            </a:r>
            <a:r>
              <a:rPr lang="ru-RU" dirty="0" err="1" smtClean="0"/>
              <a:t>Чучина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96752"/>
            <a:ext cx="4536504" cy="4968552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endParaRPr lang="ru-RU" sz="2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355600" algn="just">
              <a:buNone/>
            </a:pPr>
            <a:r>
              <a:rPr lang="ru-RU" sz="2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Данная </a:t>
            </a:r>
            <a:r>
              <a:rPr lang="ru-RU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улица одна из старейших улиц нашего города. Она названа в честь </a:t>
            </a:r>
            <a:r>
              <a:rPr lang="ru-RU" sz="22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Ф.Г.Чучина</a:t>
            </a:r>
            <a:r>
              <a:rPr lang="ru-RU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2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Чучин</a:t>
            </a:r>
            <a:r>
              <a:rPr lang="ru-RU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Ф.Г.(1883-1942г) уроженец Нижегородской губернии, </a:t>
            </a:r>
            <a:r>
              <a:rPr lang="ru-RU" sz="2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учитель, председатель </a:t>
            </a:r>
            <a:r>
              <a:rPr lang="ru-RU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Томской социал-демократической партии. </a:t>
            </a:r>
            <a:endParaRPr lang="ru-RU" sz="2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355600" algn="just">
              <a:buNone/>
            </a:pPr>
            <a:r>
              <a:rPr lang="ru-RU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 улице </a:t>
            </a:r>
            <a:r>
              <a:rPr lang="ru-RU" sz="22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Чучина</a:t>
            </a:r>
            <a:r>
              <a:rPr lang="ru-RU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стоят старинные деревянные дома. Можно сказать, что это улица вымирающая. На ней живет очень много пожилых людей. </a:t>
            </a:r>
          </a:p>
        </p:txBody>
      </p:sp>
      <p:pic>
        <p:nvPicPr>
          <p:cNvPr id="1026" name="Picture 2" descr="http://im2-tub-ru.yandex.net/i?id=409243106-01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2" y="1196752"/>
            <a:ext cx="2376264" cy="23445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7" y="4077072"/>
            <a:ext cx="3376820" cy="19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0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Коминтерна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2473970" cy="792088"/>
          </a:xfrm>
        </p:spPr>
        <p:txBody>
          <a:bodyPr/>
          <a:lstStyle/>
          <a:p>
            <a:r>
              <a:rPr lang="ru-RU" dirty="0" smtClean="0"/>
              <a:t>ТЦ «Северный»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238952" y="1916832"/>
            <a:ext cx="1399465" cy="648072"/>
          </a:xfrm>
        </p:spPr>
        <p:txBody>
          <a:bodyPr/>
          <a:lstStyle/>
          <a:p>
            <a:r>
              <a:rPr lang="ru-RU" dirty="0" smtClean="0"/>
              <a:t>парк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16016" y="1309339"/>
            <a:ext cx="4041775" cy="4970665"/>
          </a:xfrm>
        </p:spPr>
        <p:txBody>
          <a:bodyPr>
            <a:normAutofit fontScale="62500" lnSpcReduction="20000"/>
          </a:bodyPr>
          <a:lstStyle/>
          <a:p>
            <a:pPr marL="0" indent="177800"/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Когда еще не существовало Анжеро-Судженска, а были только 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Анжерка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и 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Судженка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Анжерских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копях существовало 5 колоний и именно центральной колонией считались улица Коминтерна и 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Алчедатская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На этой улице расположен ЖЭУ-1 и 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спецавтохозяйство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Затем открылся торговый центр «Северный». Когда-то здесь в старом деревянном здании был хозяйственный магазин и швейная мастерская, а позже мебельный магазин. Рядом с торговым центром расположено здание Сбербанка, почты, а до 1976 года здесь были бани ,в которых мылись шахтеры и их семьи.  Напротив торгового центра расположен парк, прилегающий к дому культуры «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Судженский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». В 50-60 годы здесь «бурлила» культурная жизнь </a:t>
            </a:r>
            <a:r>
              <a:rPr lang="ru-RU" sz="2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Судженки</a:t>
            </a:r>
            <a:r>
              <a:rPr lang="ru-RU" sz="2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». Играл духовой оркестр, были танцы, продавалось мороженое. В начале 70-х годов парк был вырублен. Сегодня здесь уже выросли новые деревья. </a:t>
            </a:r>
            <a:endParaRPr lang="ru-RU" sz="2600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249818"/>
            <a:ext cx="2368071" cy="2995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52" y="1375730"/>
            <a:ext cx="3138200" cy="205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7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Коминтерна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24744"/>
            <a:ext cx="471601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1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конце улицы ,ближе к подстанции находилось старое здание </a:t>
            </a:r>
            <a:r>
              <a:rPr lang="ru-RU" sz="1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Судженской</a:t>
            </a:r>
            <a:r>
              <a:rPr lang="ru-RU" sz="1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поликлиники. В конце 70-ых годов поликлиника переехала на переулок «</a:t>
            </a:r>
            <a:r>
              <a:rPr lang="ru-RU" sz="1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Автобусный»,а</a:t>
            </a:r>
            <a:r>
              <a:rPr lang="ru-RU" sz="1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затем в новое здание по улице Карла Маркса. Когда старое здание поликлиники еще функционировало, рядом было построено новое здание «Оптика», которое тоже </a:t>
            </a:r>
            <a:r>
              <a:rPr lang="ru-RU" sz="1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переехало в </a:t>
            </a:r>
            <a:r>
              <a:rPr lang="ru-RU" sz="1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центр. В данное время в этом здании находится цех по производству пластиковых окон фирмы «</a:t>
            </a:r>
            <a:r>
              <a:rPr lang="ru-RU" sz="16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Анком</a:t>
            </a:r>
            <a:r>
              <a:rPr lang="ru-RU" sz="1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». Улица Коминтерна была названа в честь рабочего движения Коминтерн -3-й Интернационал, международная организация революционного рабочего движения. Образована в начале 20-го века, в послереволюционные годы. Улица старая, очень много ветхих домов, но улица живет и радует своих жителей. Достопримечательностью улицы является школа №29 построенная в 1937 году. В здании школы сейчас коррекционная школа.</a:t>
            </a:r>
            <a:endParaRPr lang="ru-RU" sz="1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" y="1124744"/>
            <a:ext cx="2448272" cy="345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9" y="4005064"/>
            <a:ext cx="345714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8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1969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История улиц Северного района</vt:lpstr>
      <vt:lpstr>Улица Крылова</vt:lpstr>
      <vt:lpstr>Улица Крылова</vt:lpstr>
      <vt:lpstr>Улица Чередниченко</vt:lpstr>
      <vt:lpstr>Улица Карла Маркса</vt:lpstr>
      <vt:lpstr>Улица Чернышевского</vt:lpstr>
      <vt:lpstr>Улица Чучина</vt:lpstr>
      <vt:lpstr>Улица Коминтерна</vt:lpstr>
      <vt:lpstr>Улица Коминтерна</vt:lpstr>
      <vt:lpstr>Улица МОСКОВСКИХ ПЕРЕСЕЛЕНЦЕВ (Улица МАРАТА)</vt:lpstr>
      <vt:lpstr>Улица К. Рылеева</vt:lpstr>
      <vt:lpstr>Улица Чехова</vt:lpstr>
      <vt:lpstr>Улица Добролюбова</vt:lpstr>
      <vt:lpstr>Улица Плеханова</vt:lpstr>
      <vt:lpstr>Улица Писарева</vt:lpstr>
      <vt:lpstr>Переулок Советский</vt:lpstr>
      <vt:lpstr>УЛИЦА «УДАРНОГО ТРУДА» Улица Соренования</vt:lpstr>
      <vt:lpstr>1-й ПЕРЕУЛОК СТАДИОННЫЙ 2-й ПЕРЕУЛОК СТАДИОННЫЙ</vt:lpstr>
      <vt:lpstr>Презентация PowerPoint</vt:lpstr>
      <vt:lpstr>Переулок Малышева</vt:lpstr>
      <vt:lpstr>Спасибо за внимание!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улиц Северного района</dc:title>
  <dc:creator>Zver</dc:creator>
  <cp:lastModifiedBy>New</cp:lastModifiedBy>
  <cp:revision>40</cp:revision>
  <dcterms:created xsi:type="dcterms:W3CDTF">2012-05-19T13:07:21Z</dcterms:created>
  <dcterms:modified xsi:type="dcterms:W3CDTF">2012-06-02T16:52:16Z</dcterms:modified>
</cp:coreProperties>
</file>