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7D665F8-5AD6-4EC5-8D12-30D95BA21E9C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086B7A8-F046-496C-9D86-7A5E2352AC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4174" y="3429000"/>
            <a:ext cx="3313355" cy="1702160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>
                <a:latin typeface="Arial Black" pitchFamily="34" charset="0"/>
              </a:rPr>
              <a:t>Природа </a:t>
            </a:r>
            <a:r>
              <a:rPr lang="ru-RU" sz="4000" b="1" dirty="0" smtClean="0">
                <a:latin typeface="Arial Black" pitchFamily="34" charset="0"/>
              </a:rPr>
              <a:t>Северного </a:t>
            </a:r>
            <a:r>
              <a:rPr lang="ru-RU" sz="4000" b="1" dirty="0" smtClean="0">
                <a:latin typeface="Arial Black" pitchFamily="34" charset="0"/>
              </a:rPr>
              <a:t>района</a:t>
            </a:r>
            <a:endParaRPr lang="ru-RU" sz="4000" b="1" dirty="0">
              <a:latin typeface="Arial Black" pitchFamily="34" charset="0"/>
            </a:endParaRPr>
          </a:p>
        </p:txBody>
      </p:sp>
      <p:pic>
        <p:nvPicPr>
          <p:cNvPr id="1026" name="Picture 2" descr="F:\Фото\Фото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46" y="23562"/>
            <a:ext cx="3461383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91621"/>
              </p:ext>
            </p:extLst>
          </p:nvPr>
        </p:nvGraphicFramePr>
        <p:xfrm>
          <a:off x="467544" y="4437112"/>
          <a:ext cx="3672408" cy="2218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/>
              </a:tblGrid>
              <a:tr h="1328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Авторы: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Зарубин Николай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</a:rPr>
                        <a:t>Воробьев Андрей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Угаров Максим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7240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Фото\Фото0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7664" y="-387424"/>
            <a:ext cx="6048672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1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Фото\Фото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3688" y="-459432"/>
            <a:ext cx="5832648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86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Фото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8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\Фото0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845"/>
            <a:ext cx="7900988" cy="592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1905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Фото\Фото0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81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о\Фото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4472" y="-626456"/>
            <a:ext cx="6002656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53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Фото\Фото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13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Фото\Фото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57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Фото\Фото0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30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Фото\Фото0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78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</TotalTime>
  <Words>8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    Природа Северного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северного микрорайона</dc:title>
  <dc:creator>New</dc:creator>
  <cp:lastModifiedBy>New</cp:lastModifiedBy>
  <cp:revision>6</cp:revision>
  <dcterms:created xsi:type="dcterms:W3CDTF">2012-05-23T07:04:16Z</dcterms:created>
  <dcterms:modified xsi:type="dcterms:W3CDTF">2012-06-02T19:49:08Z</dcterms:modified>
</cp:coreProperties>
</file>