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81" r:id="rId4"/>
    <p:sldId id="280" r:id="rId5"/>
    <p:sldId id="259" r:id="rId6"/>
    <p:sldId id="268" r:id="rId7"/>
    <p:sldId id="278" r:id="rId8"/>
    <p:sldId id="279" r:id="rId9"/>
    <p:sldId id="266" r:id="rId10"/>
    <p:sldId id="294" r:id="rId11"/>
    <p:sldId id="257" r:id="rId12"/>
    <p:sldId id="286" r:id="rId13"/>
    <p:sldId id="291" r:id="rId14"/>
    <p:sldId id="287" r:id="rId15"/>
    <p:sldId id="258" r:id="rId16"/>
    <p:sldId id="277" r:id="rId17"/>
    <p:sldId id="293" r:id="rId18"/>
    <p:sldId id="290" r:id="rId19"/>
    <p:sldId id="295" r:id="rId20"/>
    <p:sldId id="26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blago-daru.com/sites/default/files/photo-family/koltunov_igor_evgenevich_1961-1981gg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blago-daru.com/sites/default/files/photo-family/shabunin_andrey_ivanovich_1964-1983gg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blago-daru.com/sites/default/files/photo-family/shkunov_sergey_nikolaevich_1965-1984gg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gunmaker-t.narod.ru/pavshie-k-page4.html" TargetMode="External"/><Relationship Id="rId13" Type="http://schemas.openxmlformats.org/officeDocument/2006/relationships/hyperlink" Target="http://www.stihi.ru/2011/11/10/6186" TargetMode="External"/><Relationship Id="rId3" Type="http://schemas.openxmlformats.org/officeDocument/2006/relationships/hyperlink" Target="http://letopisi.ru/index.php" TargetMode="External"/><Relationship Id="rId7" Type="http://schemas.openxmlformats.org/officeDocument/2006/relationships/hyperlink" Target="http://afgan-memorial.ru/biography/belov_yuriy_valentinovich" TargetMode="External"/><Relationship Id="rId12" Type="http://schemas.openxmlformats.org/officeDocument/2006/relationships/hyperlink" Target="http://bachavolga.narod.ru/simplesavaliev.html" TargetMode="External"/><Relationship Id="rId2" Type="http://schemas.openxmlformats.org/officeDocument/2006/relationships/hyperlink" Target="http://balakovo24.ru/%D0%B1%D0%B0%D0%BB%D0%B0%D0%BA%D0%BE%D0%B2%D1%86%D1%8B-%D0%BE%D1%82%D0%B4%D0%B0%D0%BB%D0%B8-%D0%B4%D0%B0%D0%BD%D1%8C-%D0%BF%D0%B0%D0%BC%D1%8F%D1%82%D0%B8-%D0%B2%D0%BE%D0%B8%D0%BD%D0%B0%D0%BC-%D0%B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fgan-memorial.ru/biography/bandukov_vadim_alekseevich" TargetMode="External"/><Relationship Id="rId11" Type="http://schemas.openxmlformats.org/officeDocument/2006/relationships/hyperlink" Target="http://blago-daru.com/family/shabunin-andrey-ivanovich-1964-1983gg.html" TargetMode="External"/><Relationship Id="rId5" Type="http://schemas.openxmlformats.org/officeDocument/2006/relationships/hyperlink" Target="http://afgan-memorial.ru/biography/rusov_andrey_vasilevich" TargetMode="External"/><Relationship Id="rId10" Type="http://schemas.openxmlformats.org/officeDocument/2006/relationships/hyperlink" Target="http://afgan-memorial.ru/biography/naumov_roman_viktorovich" TargetMode="External"/><Relationship Id="rId4" Type="http://schemas.openxmlformats.org/officeDocument/2006/relationships/hyperlink" Target="http://www.openclass.ru/node/272797" TargetMode="External"/><Relationship Id="rId9" Type="http://schemas.openxmlformats.org/officeDocument/2006/relationships/hyperlink" Target="http://www.mkpu.ru/index.php?sitepage=seeprofile&amp;id=4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afgan-memorial.ru/uploads/223g1_Bandukov_Balakovo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/>
          <a:lstStyle/>
          <a:p>
            <a:r>
              <a:rPr lang="ru-RU" b="1" dirty="0" smtClean="0"/>
              <a:t>Монумент В память о воинах-интернационалистах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2924944"/>
            <a:ext cx="4816624" cy="3408784"/>
          </a:xfrm>
        </p:spPr>
        <p:txBody>
          <a:bodyPr/>
          <a:lstStyle/>
          <a:p>
            <a:pPr algn="r"/>
            <a:r>
              <a:rPr lang="ru-RU" smtClean="0"/>
              <a:t> </a:t>
            </a:r>
          </a:p>
          <a:p>
            <a:pPr algn="r"/>
            <a:r>
              <a:rPr lang="ru-RU" smtClean="0"/>
              <a:t>    </a:t>
            </a:r>
            <a:r>
              <a:rPr lang="ru-RU" sz="2400" dirty="0" smtClean="0">
                <a:solidFill>
                  <a:schemeClr val="tx1"/>
                </a:solidFill>
              </a:rPr>
              <a:t>Марина Дарья,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учащаяся 11А класса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МБОУ СОШ №26 г.Балаково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Руководитель: Алексеева Л.А.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4" descr="PA0703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4420302" cy="335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492896"/>
            <a:ext cx="5544616" cy="363326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4000" b="1" dirty="0" smtClean="0"/>
              <a:t>           </a:t>
            </a:r>
            <a:r>
              <a:rPr lang="ru-RU" sz="7200" b="1" dirty="0" smtClean="0"/>
              <a:t>22 декабря 1983 года, выполняя боевую задачу, при заходе на посадку, вертолет старшего лейтенанта </a:t>
            </a:r>
            <a:r>
              <a:rPr lang="ru-RU" sz="7200" b="1" dirty="0" err="1" smtClean="0"/>
              <a:t>Завалиева</a:t>
            </a:r>
            <a:r>
              <a:rPr lang="ru-RU" sz="7200" b="1" dirty="0" smtClean="0"/>
              <a:t>,  был обстрелян </a:t>
            </a:r>
            <a:r>
              <a:rPr lang="ru-RU" sz="7200" b="1" dirty="0" err="1" smtClean="0"/>
              <a:t>душманами</a:t>
            </a:r>
            <a:r>
              <a:rPr lang="ru-RU" sz="7200" b="1" dirty="0" smtClean="0"/>
              <a:t>.  Экипаж до последней возможности боролся за сохранение боевой машины и аппаратуры ЗАС, установленной на борту. Видя тщетность попыток спасти вертолет, поступила команда покинуть машину. Командир экипажа, остался в кабине и продолжил попытки спасти вертолет. Экипаж вертолета смог покинуть машину и спастись, но командир экипажа старший лейтенант </a:t>
            </a:r>
            <a:r>
              <a:rPr lang="ru-RU" sz="7200" b="1" dirty="0" err="1" smtClean="0"/>
              <a:t>Завалиев</a:t>
            </a:r>
            <a:r>
              <a:rPr lang="ru-RU" sz="7200" b="1" dirty="0" smtClean="0"/>
              <a:t> погиб. Посмертно награждён орденом Красной звезды. </a:t>
            </a:r>
            <a:br>
              <a:rPr lang="ru-RU" sz="7200" b="1" dirty="0" smtClean="0"/>
            </a:br>
            <a:r>
              <a:rPr lang="ru-RU" sz="7200" b="1" dirty="0" smtClean="0"/>
              <a:t> Похоронен   в  родном селе </a:t>
            </a:r>
            <a:r>
              <a:rPr lang="ru-RU" sz="7200" b="1" dirty="0" err="1" smtClean="0"/>
              <a:t>Курнаевка</a:t>
            </a:r>
            <a:r>
              <a:rPr lang="ru-RU" sz="7200" b="1" dirty="0" smtClean="0"/>
              <a:t>.  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600px-ZV00537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2165288" cy="2161680"/>
          </a:xfrm>
          <a:prstGeom prst="rect">
            <a:avLst/>
          </a:prstGeom>
        </p:spPr>
      </p:pic>
      <p:pic>
        <p:nvPicPr>
          <p:cNvPr id="5" name="Picture 4" descr="001"/>
          <p:cNvPicPr>
            <a:picLocks noChangeAspect="1" noChangeArrowheads="1"/>
          </p:cNvPicPr>
          <p:nvPr/>
        </p:nvPicPr>
        <p:blipFill>
          <a:blip r:embed="rId3" cstate="print"/>
          <a:srcRect r="32605"/>
          <a:stretch>
            <a:fillRect/>
          </a:stretch>
        </p:blipFill>
        <p:spPr bwMode="auto">
          <a:xfrm>
            <a:off x="6156176" y="2924944"/>
            <a:ext cx="2823001" cy="275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   Колтунов Игорь Евгеньевич, ефрейтор, стрелок-гранатометчик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2276872"/>
            <a:ext cx="5122912" cy="3849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  Родился  4.3.1961 в г. Балаково.</a:t>
            </a:r>
            <a:br>
              <a:rPr lang="ru-RU" sz="1800" b="1" dirty="0" smtClean="0"/>
            </a:br>
            <a:r>
              <a:rPr lang="ru-RU" sz="1800" b="1" dirty="0" smtClean="0"/>
              <a:t>В составе парашютно-десантного подразделения 31.7.1981 выполнял боевую задачу по сопровождению автомобильной колонны. На одном из участков маршрута боевая машина, в которой он находился, подорвалась на фугасе. Колтунов И.Е. получил смертельное ранение. </a:t>
            </a:r>
            <a:br>
              <a:rPr lang="ru-RU" sz="1800" b="1" dirty="0" smtClean="0"/>
            </a:br>
            <a:r>
              <a:rPr lang="ru-RU" sz="1800" b="1" dirty="0" smtClean="0"/>
              <a:t>За мужество и отвагу награжден орденом Красной Звезды (посмертно). Похоронен в Балаково.</a:t>
            </a:r>
          </a:p>
          <a:p>
            <a:endParaRPr lang="ru-RU" dirty="0"/>
          </a:p>
        </p:txBody>
      </p:sp>
      <p:pic>
        <p:nvPicPr>
          <p:cNvPr id="4" name="Picture 2" descr="http://blago-daru.com/sites/default/files/styles/img_350/public/photo-family/koltunov_igor_evgenevich_1961-1981gg.jpg?itok=xJzCQZUo">
            <a:hlinkClick r:id="rId2" tooltip="КОЛТУНОВ  Игорь Евгеньевич (1961 -1981 гг)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08920"/>
            <a:ext cx="2325638" cy="3342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600px-ZV00537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88640"/>
            <a:ext cx="2165288" cy="216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Наумов Роман Викторович, </a:t>
            </a:r>
            <a:r>
              <a:rPr lang="ru-RU" sz="3200" b="1" dirty="0" err="1" smtClean="0"/>
              <a:t>рядовой,минометчик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988840"/>
            <a:ext cx="5770984" cy="41373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ru-RU" sz="1800" dirty="0" smtClean="0"/>
              <a:t>       </a:t>
            </a:r>
            <a:r>
              <a:rPr lang="ru-RU" sz="1800" b="1" dirty="0" smtClean="0"/>
              <a:t>Родился 24 апреля 1964 года в городе Балаково. Окончил </a:t>
            </a:r>
            <a:r>
              <a:rPr lang="ru-RU" sz="1800" b="1" dirty="0" err="1" smtClean="0"/>
              <a:t>Балаковский</a:t>
            </a:r>
            <a:r>
              <a:rPr lang="ru-RU" sz="1800" b="1" dirty="0" smtClean="0"/>
              <a:t> химико-технологический техникум. </a:t>
            </a:r>
            <a:br>
              <a:rPr lang="ru-RU" sz="1800" b="1" dirty="0" smtClean="0"/>
            </a:br>
            <a:r>
              <a:rPr lang="ru-RU" sz="1800" b="1" dirty="0" smtClean="0"/>
              <a:t>В Вооруженные Силы СССР призван 1 апреля 1983 года </a:t>
            </a:r>
            <a:r>
              <a:rPr lang="ru-RU" sz="1800" b="1" dirty="0" err="1" smtClean="0"/>
              <a:t>Балаковским</a:t>
            </a:r>
            <a:r>
              <a:rPr lang="ru-RU" sz="1800" b="1" dirty="0" smtClean="0"/>
              <a:t> объединенным городским военкоматом. </a:t>
            </a:r>
            <a:br>
              <a:rPr lang="ru-RU" sz="1800" b="1" dirty="0" smtClean="0"/>
            </a:br>
            <a:r>
              <a:rPr lang="ru-RU" sz="1800" b="1" dirty="0" smtClean="0"/>
              <a:t>В Республике Афганистан с октября 1983 года. Служил минометчиком в 191-м отдельном мотострелковом полку 201-й мотострелковой дивизии (войсковая часть полевая почта 39676; город </a:t>
            </a:r>
            <a:r>
              <a:rPr lang="ru-RU" sz="1800" b="1" dirty="0" err="1" smtClean="0"/>
              <a:t>Газни</a:t>
            </a:r>
            <a:r>
              <a:rPr lang="ru-RU" sz="1800" b="1" dirty="0" smtClean="0"/>
              <a:t>). Принимал участие в боевых операциях. Проявил мужество и отвагу.</a:t>
            </a:r>
          </a:p>
          <a:p>
            <a:endParaRPr lang="ru-RU" dirty="0"/>
          </a:p>
        </p:txBody>
      </p:sp>
      <p:pic>
        <p:nvPicPr>
          <p:cNvPr id="40962" name="Picture 2" descr="http://afgan-memorial.ru/uploads/278p_133-nazibul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3"/>
            <a:ext cx="2376264" cy="3458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4186808" cy="33452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  21 января 1984 года погиб в бою с </a:t>
            </a:r>
            <a:r>
              <a:rPr lang="ru-RU" sz="1800" b="1" dirty="0" err="1" smtClean="0"/>
              <a:t>душманами</a:t>
            </a:r>
            <a:r>
              <a:rPr lang="ru-RU" sz="1800" b="1" dirty="0" smtClean="0"/>
              <a:t>. </a:t>
            </a:r>
            <a:br>
              <a:rPr lang="ru-RU" sz="1800" b="1" dirty="0" smtClean="0"/>
            </a:br>
            <a:r>
              <a:rPr lang="ru-RU" sz="1800" b="1" dirty="0" smtClean="0"/>
              <a:t>Похоронен на старом городском кладбище в Балаково (центральный участок). </a:t>
            </a:r>
            <a:br>
              <a:rPr lang="ru-RU" sz="1800" b="1" dirty="0" smtClean="0"/>
            </a:br>
            <a:r>
              <a:rPr lang="ru-RU" sz="1800" b="1" dirty="0" smtClean="0"/>
              <a:t>Награжден орденом Красной Звезды (посмертно).</a:t>
            </a:r>
          </a:p>
          <a:p>
            <a:endParaRPr lang="ru-RU" dirty="0"/>
          </a:p>
        </p:txBody>
      </p:sp>
      <p:pic>
        <p:nvPicPr>
          <p:cNvPr id="4" name="Рисунок 3" descr="600px-ZV00537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2165288" cy="2161680"/>
          </a:xfrm>
          <a:prstGeom prst="rect">
            <a:avLst/>
          </a:prstGeom>
        </p:spPr>
      </p:pic>
      <p:pic>
        <p:nvPicPr>
          <p:cNvPr id="46082" name="Picture 2" descr="http://afgan-memorial.ru/uploads/278g1_Naumov_Balako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283250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Порохня</a:t>
            </a:r>
            <a:r>
              <a:rPr lang="ru-RU" sz="3200" b="1" dirty="0" smtClean="0"/>
              <a:t> Владимир Михайлович.</a:t>
            </a:r>
            <a:br>
              <a:rPr lang="ru-RU" sz="3200" b="1" dirty="0" smtClean="0"/>
            </a:br>
            <a:r>
              <a:rPr lang="ru-RU" sz="3200" b="1" dirty="0" smtClean="0"/>
              <a:t> Лейтенант, командир взвода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600200"/>
            <a:ext cx="497889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1800" b="1" dirty="0" smtClean="0"/>
              <a:t>Родился – 20 марта 1960 года. 1 сентября 1967 года – пошел в 1 класс СОШ № 6, закончил школу в 1977 году. Окончил Московское высшее общевойсковое командное военное училище. Погиб – 26 ноября 1981 года. Награжден орденом Красной Звезды (посмертно). </a:t>
            </a:r>
          </a:p>
          <a:p>
            <a:pPr>
              <a:buNone/>
            </a:pPr>
            <a:endParaRPr lang="ru-RU" sz="1800" b="1" dirty="0" smtClean="0"/>
          </a:p>
          <a:p>
            <a:pPr>
              <a:buNone/>
            </a:pPr>
            <a:endParaRPr lang="ru-RU" sz="1800" b="1" dirty="0" smtClean="0"/>
          </a:p>
          <a:p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45178" t="36495" r="40647" b="44605"/>
          <a:stretch>
            <a:fillRect/>
          </a:stretch>
        </p:blipFill>
        <p:spPr bwMode="auto">
          <a:xfrm>
            <a:off x="5076056" y="4581128"/>
            <a:ext cx="2160240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940" name="Picture 4" descr="http://www.mkpu.ru/userfiles/avatar/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2303013" cy="2520280"/>
          </a:xfrm>
          <a:prstGeom prst="rect">
            <a:avLst/>
          </a:prstGeom>
          <a:noFill/>
        </p:spPr>
      </p:pic>
      <p:pic>
        <p:nvPicPr>
          <p:cNvPr id="6" name="Рисунок 5" descr="600px-ZV00537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4664"/>
            <a:ext cx="2165288" cy="216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/>
              <a:t>Русов</a:t>
            </a:r>
            <a:r>
              <a:rPr lang="ru-RU" sz="3600" b="1" dirty="0" smtClean="0"/>
              <a:t> Андрей Васильевич – наводчик орудия, рядовой.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412776"/>
            <a:ext cx="5626968" cy="489654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/>
              <a:t>        </a:t>
            </a:r>
            <a:r>
              <a:rPr lang="ru-RU" sz="3800" b="1" dirty="0" smtClean="0"/>
              <a:t>Родился 13 июля 1965 года в городе Козьмодемьянск Марийской АССР ныне Республики Марий Эл (Россия).  Учился в </a:t>
            </a:r>
            <a:r>
              <a:rPr lang="ru-RU" sz="3800" b="1" dirty="0" err="1" smtClean="0"/>
              <a:t>Балаковском</a:t>
            </a:r>
            <a:r>
              <a:rPr lang="ru-RU" sz="3800" b="1" dirty="0" smtClean="0"/>
              <a:t> химико-технологическом техникуме.</a:t>
            </a:r>
          </a:p>
          <a:p>
            <a:pPr>
              <a:lnSpc>
                <a:spcPct val="120000"/>
              </a:lnSpc>
              <a:buNone/>
            </a:pPr>
            <a:r>
              <a:rPr lang="ru-RU" sz="3800" b="1" dirty="0" smtClean="0"/>
              <a:t>       В Вооруженные Силы СССР призван 17 апреля 1984 года </a:t>
            </a:r>
            <a:r>
              <a:rPr lang="ru-RU" sz="3800" b="1" dirty="0" err="1" smtClean="0"/>
              <a:t>Балаковским</a:t>
            </a:r>
            <a:r>
              <a:rPr lang="ru-RU" sz="3800" b="1" dirty="0" smtClean="0"/>
              <a:t> объединенным городским военкоматом Саратовской области.</a:t>
            </a:r>
          </a:p>
          <a:p>
            <a:pPr>
              <a:lnSpc>
                <a:spcPct val="120000"/>
              </a:lnSpc>
              <a:buNone/>
            </a:pPr>
            <a:r>
              <a:rPr lang="ru-RU" sz="3800" b="1" dirty="0" smtClean="0"/>
              <a:t>       В Республике Афганистан с октября 1984 года. Служил наводчиком орудия 177-го мотострелкового полка 108-й мотострелковой дивизии (войсковая часть полевая почта 51863; город </a:t>
            </a:r>
            <a:r>
              <a:rPr lang="ru-RU" sz="3800" b="1" dirty="0" err="1" smtClean="0"/>
              <a:t>Джабаль-ус-Сирадж</a:t>
            </a:r>
            <a:r>
              <a:rPr lang="ru-RU" sz="3800" b="1" dirty="0" smtClean="0"/>
              <a:t>, провинция </a:t>
            </a:r>
            <a:r>
              <a:rPr lang="ru-RU" sz="3800" b="1" dirty="0" err="1" smtClean="0"/>
              <a:t>Парван</a:t>
            </a:r>
            <a:r>
              <a:rPr lang="ru-RU" sz="3800" b="1" dirty="0" smtClean="0"/>
              <a:t>). Неоднократно принимал участие в боевых операциях. Проявил себя мужественным и отважным воином.</a:t>
            </a:r>
          </a:p>
          <a:p>
            <a:pPr>
              <a:buNone/>
            </a:pPr>
            <a:r>
              <a:rPr lang="ru-RU" dirty="0" smtClean="0"/>
              <a:t>       </a:t>
            </a:r>
          </a:p>
          <a:p>
            <a:endParaRPr lang="ru-RU" dirty="0"/>
          </a:p>
        </p:txBody>
      </p:sp>
      <p:pic>
        <p:nvPicPr>
          <p:cNvPr id="6146" name="Picture 2" descr="http://afgan-memorial.ru/uploads/282p_308-rusak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455620" cy="3144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04864"/>
            <a:ext cx="5328592" cy="39212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lnSpc>
                <a:spcPct val="110000"/>
              </a:lnSpc>
              <a:buNone/>
            </a:pPr>
            <a:r>
              <a:rPr lang="ru-RU" sz="1900" b="1" dirty="0" smtClean="0"/>
              <a:t>      11 апреля 1985 года </a:t>
            </a:r>
            <a:r>
              <a:rPr lang="ru-RU" sz="1900" b="1" dirty="0" err="1" smtClean="0"/>
              <a:t>Русов</a:t>
            </a:r>
            <a:r>
              <a:rPr lang="ru-RU" sz="1900" b="1" dirty="0" smtClean="0"/>
              <a:t> А.В. выполнял боевую задачу в составе сторожевой заставы. При отражении внезапного нападения противника на заставу действовал решительно и умело, ведя меткий огонь из личного оружия. В этом бою был смертельно ранен.</a:t>
            </a:r>
          </a:p>
          <a:p>
            <a:pPr>
              <a:lnSpc>
                <a:spcPct val="110000"/>
              </a:lnSpc>
              <a:buNone/>
            </a:pPr>
            <a:r>
              <a:rPr lang="ru-RU" sz="1900" b="1" dirty="0" smtClean="0"/>
              <a:t>      Похоронен на старом городском кладбище в городе Балаково Саратовской области (центральный участок).</a:t>
            </a:r>
            <a:br>
              <a:rPr lang="ru-RU" sz="1900" b="1" dirty="0" smtClean="0"/>
            </a:br>
            <a:r>
              <a:rPr lang="ru-RU" sz="1900" b="1" dirty="0" smtClean="0"/>
              <a:t>Награжден орденом Красной Звезды (посмертно).</a:t>
            </a:r>
          </a:p>
          <a:p>
            <a:endParaRPr lang="ru-RU" dirty="0"/>
          </a:p>
        </p:txBody>
      </p:sp>
      <p:pic>
        <p:nvPicPr>
          <p:cNvPr id="7" name="Рисунок 6" descr="600px-ZV00537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8640"/>
            <a:ext cx="1992160" cy="1988840"/>
          </a:xfrm>
          <a:prstGeom prst="rect">
            <a:avLst/>
          </a:prstGeom>
        </p:spPr>
      </p:pic>
      <p:pic>
        <p:nvPicPr>
          <p:cNvPr id="6148" name="Picture 4" descr="http://afgan-memorial.ru/uploads/282g1_Rusov_Balako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4118" y="1628801"/>
            <a:ext cx="297033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904656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Шабунин</a:t>
            </a:r>
            <a:r>
              <a:rPr lang="ru-RU" sz="3200" b="1" dirty="0" smtClean="0"/>
              <a:t> Андрей Иванович, рядовой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916832"/>
            <a:ext cx="5482952" cy="42093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1800" b="1" dirty="0" smtClean="0"/>
              <a:t>Родился 4.10.1964 в г. Балаково. Учился в </a:t>
            </a:r>
            <a:r>
              <a:rPr lang="ru-RU" sz="1800" b="1" dirty="0" err="1" smtClean="0"/>
              <a:t>Балаковском</a:t>
            </a:r>
            <a:r>
              <a:rPr lang="ru-RU" sz="1800" b="1" dirty="0" smtClean="0"/>
              <a:t> химико-технологическом техникуме. </a:t>
            </a:r>
            <a:br>
              <a:rPr lang="ru-RU" sz="1800" b="1" dirty="0" smtClean="0"/>
            </a:br>
            <a:r>
              <a:rPr lang="ru-RU" sz="1800" b="1" dirty="0" smtClean="0"/>
              <a:t>В Республике Афганистан с июня 1983. </a:t>
            </a:r>
            <a:br>
              <a:rPr lang="ru-RU" sz="1800" b="1" dirty="0" smtClean="0"/>
            </a:br>
            <a:r>
              <a:rPr lang="ru-RU" sz="1800" b="1" dirty="0" smtClean="0"/>
              <a:t>Проходил службу на узле фельдъегерско-почтовой связи. </a:t>
            </a:r>
            <a:br>
              <a:rPr lang="ru-RU" sz="1800" b="1" dirty="0" smtClean="0"/>
            </a:br>
            <a:r>
              <a:rPr lang="ru-RU" sz="1800" b="1" dirty="0" smtClean="0"/>
              <a:t>Погиб 16.9.1983 при выполнении служебных обязанностей в автомобильной  катастрофе. Посмертно награжден орденом Красной Звезды. Похоронен в родном городе.</a:t>
            </a:r>
          </a:p>
          <a:p>
            <a:endParaRPr lang="ru-RU" dirty="0"/>
          </a:p>
        </p:txBody>
      </p:sp>
      <p:pic>
        <p:nvPicPr>
          <p:cNvPr id="4" name="Picture 4" descr="http://blago-daru.com/sites/default/files/styles/img_350/public/photo-family/shabunin_andrey_ivanovich_1964-1983gg.jpg?itok=H5HLBdsK">
            <a:hlinkClick r:id="rId2" tooltip="Шабунин Андрей Иванович (1964-1983гг)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2376264" cy="3401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600px-ZV00537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88640"/>
            <a:ext cx="2165288" cy="216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               </a:t>
            </a:r>
            <a:r>
              <a:rPr lang="ru-RU" sz="3200" b="1" dirty="0" err="1" smtClean="0"/>
              <a:t>Шкунов</a:t>
            </a:r>
            <a:r>
              <a:rPr lang="ru-RU" sz="3200" b="1" dirty="0" smtClean="0"/>
              <a:t> Сергей Николаевич,</a:t>
            </a:r>
            <a:br>
              <a:rPr lang="ru-RU" sz="3200" b="1" dirty="0" smtClean="0"/>
            </a:br>
            <a:r>
              <a:rPr lang="ru-RU" sz="3200" b="1" dirty="0" smtClean="0"/>
              <a:t>     рядовой, снайпер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2348880"/>
            <a:ext cx="5184576" cy="33843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/>
              <a:t>    </a:t>
            </a:r>
            <a:r>
              <a:rPr lang="ru-RU" sz="1900" b="1" dirty="0" smtClean="0"/>
              <a:t>Родился 9.6.1965 в г. Балаково.  Работал на </a:t>
            </a:r>
            <a:r>
              <a:rPr lang="ru-RU" sz="1900" b="1" dirty="0" err="1" smtClean="0"/>
              <a:t>Балаковском</a:t>
            </a:r>
            <a:r>
              <a:rPr lang="ru-RU" sz="1900" b="1" dirty="0" smtClean="0"/>
              <a:t> заводе им. Ф. Э. Дзержинского. </a:t>
            </a:r>
            <a:br>
              <a:rPr lang="ru-RU" sz="1900" b="1" dirty="0" smtClean="0"/>
            </a:br>
            <a:r>
              <a:rPr lang="ru-RU" sz="1900" b="1" dirty="0" smtClean="0"/>
              <a:t>В Вооруженные Силы СССР призван 1.10.83 </a:t>
            </a:r>
            <a:r>
              <a:rPr lang="ru-RU" sz="1900" b="1" dirty="0" err="1" smtClean="0"/>
              <a:t>Балаковским</a:t>
            </a:r>
            <a:r>
              <a:rPr lang="ru-RU" sz="1900" b="1" dirty="0" smtClean="0"/>
              <a:t> ОГВК.</a:t>
            </a:r>
            <a:br>
              <a:rPr lang="ru-RU" sz="1900" b="1" dirty="0" smtClean="0"/>
            </a:br>
            <a:r>
              <a:rPr lang="ru-RU" sz="1900" b="1" dirty="0" smtClean="0"/>
              <a:t>В Республике Афганистан с февраля 1984.</a:t>
            </a:r>
            <a:br>
              <a:rPr lang="ru-RU" sz="1900" b="1" dirty="0" smtClean="0"/>
            </a:br>
            <a:r>
              <a:rPr lang="ru-RU" sz="1900" b="1" dirty="0" smtClean="0"/>
              <a:t>Умер 15.3.1984 вследствие тяжелого заболевания. </a:t>
            </a:r>
            <a:br>
              <a:rPr lang="ru-RU" sz="1900" b="1" dirty="0" smtClean="0"/>
            </a:br>
            <a:r>
              <a:rPr lang="ru-RU" sz="1900" b="1" dirty="0" smtClean="0"/>
              <a:t>Награжден орденом Красной Звезды</a:t>
            </a:r>
            <a:br>
              <a:rPr lang="ru-RU" sz="1900" b="1" dirty="0" smtClean="0"/>
            </a:br>
            <a:r>
              <a:rPr lang="ru-RU" sz="1900" b="1" dirty="0" smtClean="0"/>
              <a:t>(посмертно). Похоронен в родном городе</a:t>
            </a:r>
            <a:r>
              <a:rPr lang="ru-RU" sz="1900" dirty="0" smtClean="0"/>
              <a:t>.</a:t>
            </a:r>
          </a:p>
          <a:p>
            <a:endParaRPr lang="ru-RU" dirty="0"/>
          </a:p>
        </p:txBody>
      </p:sp>
      <p:pic>
        <p:nvPicPr>
          <p:cNvPr id="43010" name="Picture 2" descr="http://blago-daru.com/sites/default/files/styles/img_350/public/photo-family/shkunov_sergey_nikolaevich_1965-1984gg.jpg?itok=GnIfrOXG">
            <a:hlinkClick r:id="rId2" tooltip="Шкунов Сергей Николаевич (1965-1984гг)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464944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600px-ZV00537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88640"/>
            <a:ext cx="2165288" cy="216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Пускай спокойно спят погибшие солдаты,</a:t>
            </a:r>
            <a:br>
              <a:rPr lang="ru-RU" b="1" dirty="0" smtClean="0"/>
            </a:br>
            <a:r>
              <a:rPr lang="ru-RU" b="1" dirty="0" smtClean="0"/>
              <a:t>Им почести, посмертно, ни к чему...</a:t>
            </a:r>
            <a:br>
              <a:rPr lang="ru-RU" b="1" dirty="0" smtClean="0"/>
            </a:br>
            <a:r>
              <a:rPr lang="ru-RU" b="1" dirty="0" smtClean="0"/>
              <a:t>У их могилах снимите, скорбно, шляпы</a:t>
            </a:r>
            <a:br>
              <a:rPr lang="ru-RU" b="1" dirty="0" smtClean="0"/>
            </a:br>
            <a:r>
              <a:rPr lang="ru-RU" b="1" dirty="0" smtClean="0"/>
              <a:t>И на холодный мрамор уроните слезу.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(</a:t>
            </a:r>
            <a:r>
              <a:rPr lang="ru-RU" i="1" dirty="0" smtClean="0"/>
              <a:t>Ион </a:t>
            </a:r>
            <a:r>
              <a:rPr lang="ru-RU" i="1" dirty="0" err="1" smtClean="0"/>
              <a:t>Исак</a:t>
            </a:r>
            <a:r>
              <a:rPr lang="ru-RU" i="1" dirty="0" smtClean="0"/>
              <a:t>)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PA0703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209010" cy="260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500063" y="4271963"/>
            <a:ext cx="8215312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Монумент торжественно открыт в День памяти и скорби – 22 июня 2000 г. Эта дата выгравирована на мемориальной доске, прикреплённой у основания сооружения. 22 июня 2004 г. монумент был дополнен пилоном из мрамора в виде параллелограмма и мемориальной доской. На пилоне выгравирована надпись: "В память о тех, кто не вернулся с войны. В 2010 году в честь 20-летия вывода советских войск из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афганистана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монумент был изменён. На нём появилась мраморная доска с изображением скорбящей матери.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9" name="Picture 1" descr="C:\Documents and Settings\Татьяна Владимировна.ED0C1B888EA2410\Рабочий стол\балаково памятники\SAM_23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59" y="1509104"/>
            <a:ext cx="3274241" cy="2455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Documents and Settings\Татьяна Владимировна.ED0C1B888EA2410\Рабочий стол\балаково памятники\SAM_22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143000"/>
            <a:ext cx="3619500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Ресурсы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http://balakovo24.ru/%D0%B1%D0%B0%D0%BB%D0%B0%D0%BA%D0%BE%D0%B2%D1%86%D1%8B-%D0%BE%D1%82%D0%B4%D0%B0%D0%BB%D0%B8-%D0%B4%D0%B0%D0%BD%D1%8C-%D0%BF%D0%B0%D0%BC%D1%8F%D1%82%D0%B8-%D0%B2%D0%BE%D0%B8%D0%BD%D0%B0%D0%BC-%D0%B8/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http://letopisi.ru/index.php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http://www.openclass.ru/node/272797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http://afgan-memorial.ru/biography/rusov_andrey_vasilevich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http://afgan-memorial.ru/biography/bandukov_vadim_alekseevich</a:t>
            </a:r>
            <a:endParaRPr lang="ru-RU" sz="1800" dirty="0" smtClean="0"/>
          </a:p>
          <a:p>
            <a:r>
              <a:rPr lang="en-US" sz="1800" dirty="0" smtClean="0">
                <a:hlinkClick r:id="rId7"/>
              </a:rPr>
              <a:t>http://afgan-memorial.ru/biography/belov_yuriy_valentinovich</a:t>
            </a:r>
            <a:endParaRPr lang="ru-RU" sz="1800" dirty="0" smtClean="0"/>
          </a:p>
          <a:p>
            <a:r>
              <a:rPr lang="en-US" sz="1800" dirty="0" smtClean="0">
                <a:hlinkClick r:id="rId8"/>
              </a:rPr>
              <a:t>http://gunmaker-t.narod.ru/pavshie-k-page4.html</a:t>
            </a:r>
            <a:endParaRPr lang="ru-RU" sz="1800" dirty="0" smtClean="0"/>
          </a:p>
          <a:p>
            <a:r>
              <a:rPr lang="en-US" sz="1800" dirty="0" smtClean="0">
                <a:hlinkClick r:id="rId9"/>
              </a:rPr>
              <a:t>http://www.mkpu.ru/index.php?sitepage=seeprofile&amp;id=40</a:t>
            </a:r>
            <a:endParaRPr lang="ru-RU" sz="1800" dirty="0" smtClean="0"/>
          </a:p>
          <a:p>
            <a:r>
              <a:rPr lang="en-US" sz="1800" dirty="0" smtClean="0">
                <a:hlinkClick r:id="rId10"/>
              </a:rPr>
              <a:t>http://afgan-memorial.ru/biography/naumov_roman_viktorovich</a:t>
            </a:r>
            <a:endParaRPr lang="ru-RU" sz="1800" dirty="0" smtClean="0"/>
          </a:p>
          <a:p>
            <a:r>
              <a:rPr lang="en-US" sz="1800" dirty="0" smtClean="0">
                <a:hlinkClick r:id="rId11"/>
              </a:rPr>
              <a:t>http://blago-daru.com/family/shabunin-andrey-ivanovich-1964-1983gg.html</a:t>
            </a:r>
            <a:endParaRPr lang="ru-RU" sz="1800" dirty="0" smtClean="0"/>
          </a:p>
          <a:p>
            <a:r>
              <a:rPr lang="en-US" sz="1800" dirty="0" smtClean="0">
                <a:hlinkClick r:id="rId12"/>
              </a:rPr>
              <a:t>http://bachavolga.narod.ru/simplesavaliev.html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13"/>
              </a:rPr>
              <a:t>http://www.stihi.ru/2011/11/10/6186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692696"/>
            <a:ext cx="4968552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Более 700 </a:t>
            </a:r>
            <a:r>
              <a:rPr lang="ru-RU" sz="1800" b="1" dirty="0" err="1" smtClean="0"/>
              <a:t>балаковцев</a:t>
            </a:r>
            <a:r>
              <a:rPr lang="ru-RU" sz="1800" b="1" dirty="0" smtClean="0"/>
              <a:t>  выполняли </a:t>
            </a:r>
          </a:p>
          <a:p>
            <a:pPr>
              <a:buNone/>
            </a:pPr>
            <a:r>
              <a:rPr lang="ru-RU" sz="1800" b="1" dirty="0" smtClean="0"/>
              <a:t>интернациональный долг в Афганистане. </a:t>
            </a:r>
          </a:p>
          <a:p>
            <a:pPr>
              <a:buNone/>
            </a:pPr>
            <a:r>
              <a:rPr lang="ru-RU" sz="1800" b="1" dirty="0" smtClean="0">
                <a:cs typeface="Times New Roman" pitchFamily="18" charset="0"/>
              </a:rPr>
              <a:t>За период 10 летний войны в Афганистане 90 </a:t>
            </a:r>
          </a:p>
          <a:p>
            <a:pPr>
              <a:buNone/>
            </a:pPr>
            <a:r>
              <a:rPr lang="ru-RU" sz="1800" b="1" dirty="0" err="1" smtClean="0">
                <a:cs typeface="Times New Roman" pitchFamily="18" charset="0"/>
              </a:rPr>
              <a:t>балаковцев</a:t>
            </a:r>
            <a:r>
              <a:rPr lang="ru-RU" sz="1800" b="1" dirty="0" smtClean="0">
                <a:cs typeface="Times New Roman" pitchFamily="18" charset="0"/>
              </a:rPr>
              <a:t> награждены орденами и медалями.</a:t>
            </a:r>
          </a:p>
          <a:p>
            <a:pPr>
              <a:buNone/>
            </a:pPr>
            <a:r>
              <a:rPr lang="ru-RU" sz="1800" b="1" dirty="0" smtClean="0">
                <a:cs typeface="Times New Roman" pitchFamily="18" charset="0"/>
              </a:rPr>
              <a:t>-орденом боевого «Красного Знамени» - 1 чел.</a:t>
            </a:r>
          </a:p>
          <a:p>
            <a:pPr>
              <a:buNone/>
            </a:pPr>
            <a:r>
              <a:rPr lang="ru-RU" sz="1800" b="1" dirty="0" smtClean="0">
                <a:cs typeface="Times New Roman" pitchFamily="18" charset="0"/>
              </a:rPr>
              <a:t>- орденом «Красной Звезды» - 17 чел.</a:t>
            </a:r>
          </a:p>
          <a:p>
            <a:pPr>
              <a:buNone/>
            </a:pPr>
            <a:r>
              <a:rPr lang="ru-RU" sz="1800" b="1" dirty="0" smtClean="0">
                <a:cs typeface="Times New Roman" pitchFamily="18" charset="0"/>
              </a:rPr>
              <a:t>- медалью «За отвагу» - 6 чел.</a:t>
            </a:r>
          </a:p>
          <a:p>
            <a:pPr>
              <a:buNone/>
            </a:pPr>
            <a:r>
              <a:rPr lang="ru-RU" sz="1800" b="1" dirty="0" smtClean="0">
                <a:cs typeface="Times New Roman" pitchFamily="18" charset="0"/>
              </a:rPr>
              <a:t>- медалью «За боевые заслуги»  - 6 чел.</a:t>
            </a:r>
          </a:p>
          <a:p>
            <a:pPr>
              <a:buNone/>
            </a:pPr>
            <a:r>
              <a:rPr lang="ru-RU" sz="1800" b="1" dirty="0" smtClean="0">
                <a:cs typeface="Times New Roman" pitchFamily="18" charset="0"/>
              </a:rPr>
              <a:t>-знак отличия «За безупречную службу»</a:t>
            </a:r>
          </a:p>
          <a:p>
            <a:pPr>
              <a:buNone/>
            </a:pPr>
            <a:r>
              <a:rPr lang="ru-RU" sz="1800" b="1" dirty="0" smtClean="0">
                <a:cs typeface="Times New Roman" pitchFamily="18" charset="0"/>
              </a:rPr>
              <a:t> -</a:t>
            </a:r>
            <a:r>
              <a:rPr lang="en-US" sz="1800" b="1" dirty="0" smtClean="0">
                <a:cs typeface="Times New Roman" pitchFamily="18" charset="0"/>
              </a:rPr>
              <a:t>I</a:t>
            </a:r>
            <a:r>
              <a:rPr lang="ru-RU" sz="1800" b="1" dirty="0" smtClean="0">
                <a:cs typeface="Times New Roman" pitchFamily="18" charset="0"/>
              </a:rPr>
              <a:t> ст. 12 чел.</a:t>
            </a:r>
          </a:p>
          <a:p>
            <a:pPr>
              <a:buNone/>
            </a:pPr>
            <a:r>
              <a:rPr lang="ru-RU" sz="1800" b="1" dirty="0" smtClean="0">
                <a:cs typeface="Times New Roman" pitchFamily="18" charset="0"/>
              </a:rPr>
              <a:t> -</a:t>
            </a:r>
            <a:r>
              <a:rPr lang="en-US" sz="1800" b="1" dirty="0" smtClean="0">
                <a:cs typeface="Times New Roman" pitchFamily="18" charset="0"/>
              </a:rPr>
              <a:t>II</a:t>
            </a:r>
            <a:r>
              <a:rPr lang="ru-RU" sz="1800" b="1" dirty="0" smtClean="0">
                <a:cs typeface="Times New Roman" pitchFamily="18" charset="0"/>
              </a:rPr>
              <a:t> ст. 16 чел  </a:t>
            </a:r>
          </a:p>
          <a:p>
            <a:pPr>
              <a:buNone/>
            </a:pPr>
            <a:r>
              <a:rPr lang="ru-RU" sz="1800" b="1" dirty="0" smtClean="0">
                <a:cs typeface="Times New Roman" pitchFamily="18" charset="0"/>
              </a:rPr>
              <a:t>-</a:t>
            </a:r>
            <a:r>
              <a:rPr lang="en-US" sz="1800" b="1" dirty="0" smtClean="0">
                <a:cs typeface="Times New Roman" pitchFamily="18" charset="0"/>
              </a:rPr>
              <a:t>III</a:t>
            </a:r>
            <a:r>
              <a:rPr lang="ru-RU" sz="1800" b="1" dirty="0" smtClean="0">
                <a:cs typeface="Times New Roman" pitchFamily="18" charset="0"/>
              </a:rPr>
              <a:t> ст. 31 чел 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Picture 5" descr="PA0703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353026" cy="31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3088010" cy="233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0704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4663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A0704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0"/>
            <a:ext cx="4211637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288" y="3286124"/>
            <a:ext cx="8748712" cy="33112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…13 из них так и не вернулись домой. </a:t>
            </a:r>
          </a:p>
          <a:p>
            <a:pPr marL="1257300" lvl="2" indent="-342900">
              <a:spcBef>
                <a:spcPct val="20000"/>
              </a:spcBef>
              <a:buFontTx/>
              <a:buAutoNum type="arabicPeriod"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Бандуков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В.А.- ефрейтор	            7. Кондратьев Е.В. – рядовой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 Белов Ю.В. – рядовой                                  8. Наумов Р.В. - рядовой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Борунов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В.И. - рядовой	                             9.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Порохня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В.М. - лейтенант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 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Выберг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С.У. - старший лейтенант            10.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Русов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А.В. - рядовой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 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Завалиев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А.П. - старший лейтенант       11.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Шабунин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А.И. - рядовой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  Колтунов И. Е. – ефрейтор         	          12. Шевченко В.Д. - капитан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13.  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Шкунов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С.Н. – рядовой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 smtClean="0"/>
              <a:t>Бандуков</a:t>
            </a:r>
            <a:r>
              <a:rPr lang="ru-RU" sz="2800" b="1" dirty="0" smtClean="0"/>
              <a:t> Вадим Алексеевич – старший стрелок-наводчик станкового гранатомета десантно-штурмовой группы погранвойск, ефрейтор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600200"/>
            <a:ext cx="6480720" cy="4997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        </a:t>
            </a:r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r>
              <a:rPr lang="ru-RU" sz="1800" b="1" dirty="0" smtClean="0"/>
              <a:t>       Родился 8 июня 1966 года в городе Вольск Саратовской области (Россия). Русский. Окончил специальное профессионально-техническое училище №3 в городе Балаково Саратовской области. Работал слесарем в производственном объединении «Химволокно» имени В.И.Ленина в Балаково.</a:t>
            </a:r>
            <a:br>
              <a:rPr lang="ru-RU" sz="1800" b="1" dirty="0" smtClean="0"/>
            </a:br>
            <a:r>
              <a:rPr lang="ru-RU" sz="1800" b="1" dirty="0" smtClean="0"/>
              <a:t>В Вооруженные Силы СССР призван 25 октября 1984 года </a:t>
            </a:r>
            <a:r>
              <a:rPr lang="ru-RU" sz="1800" b="1" dirty="0" err="1" smtClean="0"/>
              <a:t>Балаковским</a:t>
            </a:r>
            <a:r>
              <a:rPr lang="ru-RU" sz="1800" b="1" dirty="0" smtClean="0"/>
              <a:t> районным военкоматом. Служил в десантно-штурмовой группе 47-го </a:t>
            </a:r>
            <a:r>
              <a:rPr lang="ru-RU" sz="1800" b="1" dirty="0" err="1" smtClean="0"/>
              <a:t>Керкинского</a:t>
            </a:r>
            <a:r>
              <a:rPr lang="ru-RU" sz="1800" b="1" dirty="0" smtClean="0"/>
              <a:t> пограничного отряда Краснознамённого Среднеазиатского пограничного округа. </a:t>
            </a:r>
            <a:br>
              <a:rPr lang="ru-RU" sz="1800" b="1" dirty="0" smtClean="0"/>
            </a:br>
            <a:r>
              <a:rPr lang="ru-RU" sz="1800" b="1" dirty="0" smtClean="0"/>
              <a:t>В Республике Афганистан принимал участие в 42 боевых операциях.</a:t>
            </a:r>
          </a:p>
          <a:p>
            <a:endParaRPr lang="ru-RU" sz="2000" dirty="0"/>
          </a:p>
        </p:txBody>
      </p:sp>
      <p:pic>
        <p:nvPicPr>
          <p:cNvPr id="5122" name="Picture 2" descr="http://afgan-memorial.ru/uploads/223p_Bandu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2270150" cy="2782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5112568" cy="3993307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lnSpc>
                <a:spcPct val="12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b="1" dirty="0" smtClean="0"/>
              <a:t>17 ноября 1986 года в ходе операции в кишлаке </a:t>
            </a:r>
            <a:r>
              <a:rPr lang="ru-RU" b="1" dirty="0" err="1" smtClean="0"/>
              <a:t>Дельшад</a:t>
            </a:r>
            <a:r>
              <a:rPr lang="ru-RU" b="1" dirty="0" smtClean="0"/>
              <a:t> в числе первых десантировался и вступил в бой, обеспечив высадку главных сил десанта. В ходе боя ефрейтор </a:t>
            </a:r>
            <a:r>
              <a:rPr lang="ru-RU" b="1" dirty="0" err="1" smtClean="0"/>
              <a:t>Бандуков</a:t>
            </a:r>
            <a:r>
              <a:rPr lang="ru-RU" b="1" dirty="0" smtClean="0"/>
              <a:t> получил смертельное ранение в голову.</a:t>
            </a:r>
            <a:br>
              <a:rPr lang="ru-RU" b="1" dirty="0" smtClean="0"/>
            </a:br>
            <a:r>
              <a:rPr lang="ru-RU" b="1" dirty="0" smtClean="0"/>
              <a:t>Похоронен на старом городском кладбище в Балаково (центральный участок).</a:t>
            </a:r>
            <a:br>
              <a:rPr lang="ru-RU" b="1" dirty="0" smtClean="0"/>
            </a:br>
            <a:r>
              <a:rPr lang="ru-RU" b="1" dirty="0" smtClean="0"/>
              <a:t>Награжден орденом Красной Звезды (посмертно), медалью «За отличие в охране государственной границы СССР».</a:t>
            </a:r>
          </a:p>
          <a:p>
            <a:endParaRPr lang="ru-RU" dirty="0"/>
          </a:p>
        </p:txBody>
      </p:sp>
      <p:pic>
        <p:nvPicPr>
          <p:cNvPr id="4098" name="Picture 2" descr="Могила Бандукова В.А. на старом городском кладбище города Балаково, Саратовская область, Россия">
            <a:hlinkClick r:id="rId2" tooltip="Могила Бандукова В.А. на старом городском кладбище города Балаково, Саратовская область, Россия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88840"/>
            <a:ext cx="2990160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Медаль За отличие в охране государственной границы ССС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88640"/>
            <a:ext cx="1296144" cy="2232248"/>
          </a:xfrm>
          <a:prstGeom prst="rect">
            <a:avLst/>
          </a:prstGeom>
          <a:noFill/>
        </p:spPr>
      </p:pic>
      <p:pic>
        <p:nvPicPr>
          <p:cNvPr id="7" name="Рисунок 6" descr="600px-ZV00537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88640"/>
            <a:ext cx="2165288" cy="216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Белов Юрий Валентинович –</a:t>
            </a:r>
            <a:br>
              <a:rPr lang="ru-RU" sz="3200" b="1" dirty="0" smtClean="0"/>
            </a:br>
            <a:r>
              <a:rPr lang="ru-RU" sz="3200" b="1" dirty="0" smtClean="0"/>
              <a:t> водитель, рядовой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600200"/>
            <a:ext cx="54109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1800" b="1" dirty="0" smtClean="0"/>
              <a:t>Родился 25 декабря 1965 года в городе Балаково Саратовской области (Россия).  Работал в </a:t>
            </a:r>
            <a:r>
              <a:rPr lang="ru-RU" sz="1800" b="1" dirty="0" err="1" smtClean="0"/>
              <a:t>Балаковском</a:t>
            </a:r>
            <a:r>
              <a:rPr lang="ru-RU" sz="1800" b="1" dirty="0" smtClean="0"/>
              <a:t> управлении «Гидромонтаж».</a:t>
            </a:r>
            <a:br>
              <a:rPr lang="ru-RU" sz="1800" b="1" dirty="0" smtClean="0"/>
            </a:br>
            <a:r>
              <a:rPr lang="ru-RU" sz="1800" b="1" dirty="0" smtClean="0"/>
              <a:t>В Вооруженные Силы СССР призван 19 апреля 1984 года </a:t>
            </a:r>
            <a:r>
              <a:rPr lang="ru-RU" sz="1800" b="1" dirty="0" err="1" smtClean="0"/>
              <a:t>Балаковским</a:t>
            </a:r>
            <a:r>
              <a:rPr lang="ru-RU" sz="1800" b="1" dirty="0" smtClean="0"/>
              <a:t> районным военкоматом.</a:t>
            </a:r>
            <a:br>
              <a:rPr lang="ru-RU" sz="1800" b="1" dirty="0" smtClean="0"/>
            </a:br>
            <a:r>
              <a:rPr lang="ru-RU" sz="1800" b="1" dirty="0" smtClean="0"/>
              <a:t>В Республике Афганистан с сентября 1984 года.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6866" name="Picture 2" descr="http://afgan-memorial.ru/uploads/260p_131-beloz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2664286" cy="3259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5472608" cy="41373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2200" dirty="0"/>
              <a:t> </a:t>
            </a:r>
            <a:r>
              <a:rPr lang="ru-RU" sz="2200" dirty="0" smtClean="0"/>
              <a:t>    </a:t>
            </a:r>
          </a:p>
          <a:p>
            <a:pPr>
              <a:buNone/>
            </a:pPr>
            <a:r>
              <a:rPr lang="ru-RU" sz="2200" dirty="0"/>
              <a:t> </a:t>
            </a:r>
            <a:r>
              <a:rPr lang="ru-RU" sz="2200" dirty="0" smtClean="0"/>
              <a:t>     </a:t>
            </a:r>
            <a:r>
              <a:rPr lang="ru-RU" sz="1800" b="1" dirty="0" smtClean="0"/>
              <a:t>В бою при отражении нападения противника на автомобильную колонну, перевозившую народно-хозяйственные грузы, Белов Ю.В. получил тяжелое ранение, от которого 4 ноября 1984 года скончался в военном госпитале. Похоронен на старом городском кладбище в Балаково (центральный участок). </a:t>
            </a:r>
            <a:br>
              <a:rPr lang="ru-RU" sz="1800" b="1" dirty="0" smtClean="0"/>
            </a:br>
            <a:r>
              <a:rPr lang="ru-RU" sz="1800" b="1" dirty="0" smtClean="0"/>
              <a:t>Награжден орденом Красной Звезды (посмертно).</a:t>
            </a:r>
          </a:p>
          <a:p>
            <a:endParaRPr lang="ru-RU" dirty="0"/>
          </a:p>
        </p:txBody>
      </p:sp>
      <p:pic>
        <p:nvPicPr>
          <p:cNvPr id="35842" name="Picture 2" descr="http://afgan-memorial.ru/uploads/260g1_Belov_Balako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44824"/>
            <a:ext cx="2961647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600px-ZV00537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32656"/>
            <a:ext cx="2165288" cy="216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8" y="333375"/>
            <a:ext cx="5689327" cy="1655763"/>
          </a:xfrm>
        </p:spPr>
        <p:txBody>
          <a:bodyPr/>
          <a:lstStyle/>
          <a:p>
            <a:pPr>
              <a:defRPr/>
            </a:pPr>
            <a:r>
              <a:rPr lang="ru-RU" sz="2800" b="1" dirty="0" err="1" smtClean="0">
                <a:latin typeface="Arial" charset="0"/>
              </a:rPr>
              <a:t>Завалиев</a:t>
            </a:r>
            <a:r>
              <a:rPr lang="ru-RU" sz="2800" b="1" dirty="0" smtClean="0">
                <a:latin typeface="Arial" charset="0"/>
              </a:rPr>
              <a:t> Анатолий Павлович – старший лейтенант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>
                <a:latin typeface="Arial" charset="0"/>
              </a:rPr>
              <a:t>     </a:t>
            </a:r>
            <a:br>
              <a:rPr lang="ru-RU" sz="2000" b="1" dirty="0" smtClean="0">
                <a:latin typeface="Arial" charset="0"/>
              </a:rPr>
            </a:br>
            <a:endParaRPr lang="ru-RU" sz="2000" b="1" dirty="0" smtClean="0">
              <a:latin typeface="Arial" charset="0"/>
            </a:endParaRPr>
          </a:p>
        </p:txBody>
      </p:sp>
      <p:pic>
        <p:nvPicPr>
          <p:cNvPr id="19461" name="Picture 5" descr="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448272" cy="3337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3347864" y="1556793"/>
            <a:ext cx="561662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Призван в 1981 году </a:t>
            </a:r>
            <a:r>
              <a:rPr lang="ru-RU" b="1" dirty="0" err="1" smtClean="0"/>
              <a:t>Энгельским</a:t>
            </a:r>
            <a:r>
              <a:rPr lang="ru-RU" b="1" dirty="0" smtClean="0"/>
              <a:t> РВК Саратовской области. В Афганистане с 18 июня 1983 года в/ч № 19888 в 262 отдельной вертолетной эскадрильи в </a:t>
            </a:r>
            <a:r>
              <a:rPr lang="ru-RU" b="1" dirty="0" err="1" smtClean="0"/>
              <a:t>Баграме</a:t>
            </a:r>
            <a:r>
              <a:rPr lang="ru-RU" b="1" dirty="0" smtClean="0"/>
              <a:t>, </a:t>
            </a:r>
            <a:r>
              <a:rPr lang="ru-RU" b="1" dirty="0" err="1" smtClean="0"/>
              <a:t>в</a:t>
            </a:r>
            <a:r>
              <a:rPr lang="ru-RU" b="1" dirty="0" smtClean="0"/>
              <a:t> должности летчик - штурман МИ – 8.</a:t>
            </a:r>
            <a:br>
              <a:rPr lang="ru-RU" b="1" dirty="0" smtClean="0"/>
            </a:br>
            <a:r>
              <a:rPr lang="ru-RU" b="1" dirty="0" smtClean="0"/>
              <a:t>Родился в селе </a:t>
            </a:r>
            <a:r>
              <a:rPr lang="ru-RU" b="1" dirty="0" err="1" smtClean="0"/>
              <a:t>Курнаевка</a:t>
            </a:r>
            <a:r>
              <a:rPr lang="ru-RU" b="1" dirty="0" smtClean="0"/>
              <a:t> </a:t>
            </a:r>
            <a:r>
              <a:rPr lang="ru-RU" b="1" dirty="0" err="1" smtClean="0"/>
              <a:t>Старополтавского</a:t>
            </a:r>
            <a:r>
              <a:rPr lang="ru-RU" b="1" dirty="0" smtClean="0"/>
              <a:t> района Волгоградской области.  </a:t>
            </a:r>
            <a:br>
              <a:rPr lang="ru-RU" b="1" dirty="0" smtClean="0"/>
            </a:br>
            <a:r>
              <a:rPr lang="ru-RU" b="1" dirty="0" smtClean="0"/>
              <a:t>За время своей службы в Афганистане, старший лейтенант </a:t>
            </a:r>
            <a:r>
              <a:rPr lang="ru-RU" b="1" dirty="0" err="1" smtClean="0"/>
              <a:t>Завалиев</a:t>
            </a:r>
            <a:r>
              <a:rPr lang="ru-RU" b="1" dirty="0" smtClean="0"/>
              <a:t>, выполнил 280 боевых вылетов. С общим налетом 250 часов. Уничтожил 5 крепостей при опорных пунктах </a:t>
            </a:r>
            <a:r>
              <a:rPr lang="ru-RU" b="1" dirty="0" err="1" smtClean="0"/>
              <a:t>душманов</a:t>
            </a:r>
            <a:r>
              <a:rPr lang="ru-RU" b="1" dirty="0" smtClean="0"/>
              <a:t>. Выполнял эвакуацию раненых из районов боевых действий. Вывез и тем самым, помог спасти 83 раненных. Принимал участие в четырех крупных боевых операциях по уничтожению банд </a:t>
            </a:r>
            <a:r>
              <a:rPr lang="ru-RU" b="1" dirty="0" err="1" smtClean="0"/>
              <a:t>душманов</a:t>
            </a:r>
            <a:r>
              <a:rPr lang="ru-RU" b="1" dirty="0" smtClean="0"/>
              <a:t>. </a:t>
            </a:r>
            <a:endParaRPr lang="ru-RU" b="1" dirty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859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Монумент В память о воинах-интернационалистах</vt:lpstr>
      <vt:lpstr>Слайд 2</vt:lpstr>
      <vt:lpstr>Слайд 3</vt:lpstr>
      <vt:lpstr>Слайд 4</vt:lpstr>
      <vt:lpstr>Бандуков Вадим Алексеевич – старший стрелок-наводчик станкового гранатомета десантно-штурмовой группы погранвойск, ефрейтор</vt:lpstr>
      <vt:lpstr>Слайд 6</vt:lpstr>
      <vt:lpstr>Белов Юрий Валентинович –  водитель, рядовой</vt:lpstr>
      <vt:lpstr>Слайд 8</vt:lpstr>
      <vt:lpstr>Завалиев Анатолий Павлович – старший лейтенант       </vt:lpstr>
      <vt:lpstr>Слайд 10</vt:lpstr>
      <vt:lpstr>    Колтунов Игорь Евгеньевич, ефрейтор, стрелок-гранатометчик</vt:lpstr>
      <vt:lpstr>Наумов Роман Викторович, рядовой,минометчик</vt:lpstr>
      <vt:lpstr>Слайд 13</vt:lpstr>
      <vt:lpstr>Порохня Владимир Михайлович.  Лейтенант, командир взвода</vt:lpstr>
      <vt:lpstr>Русов Андрей Васильевич – наводчик орудия, рядовой. </vt:lpstr>
      <vt:lpstr>Слайд 16</vt:lpstr>
      <vt:lpstr>Шабунин Андрей Иванович, рядовой</vt:lpstr>
      <vt:lpstr>               Шкунов Сергей Николаевич,      рядовой, снайпер</vt:lpstr>
      <vt:lpstr>Слайд 19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Larisa</cp:lastModifiedBy>
  <cp:revision>46</cp:revision>
  <dcterms:created xsi:type="dcterms:W3CDTF">2014-01-09T16:43:23Z</dcterms:created>
  <dcterms:modified xsi:type="dcterms:W3CDTF">2014-03-16T18:36:56Z</dcterms:modified>
</cp:coreProperties>
</file>