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6600"/>
    <a:srgbClr val="FFCC99"/>
    <a:srgbClr val="800000"/>
    <a:srgbClr val="FFCC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726" indent="0" algn="ctr">
              <a:buNone/>
              <a:defRPr/>
            </a:lvl2pPr>
            <a:lvl3pPr marL="829452" indent="0" algn="ctr">
              <a:buNone/>
              <a:defRPr/>
            </a:lvl3pPr>
            <a:lvl4pPr marL="1244178" indent="0" algn="ctr">
              <a:buNone/>
              <a:defRPr/>
            </a:lvl4pPr>
            <a:lvl5pPr marL="1658904" indent="0" algn="ctr">
              <a:buNone/>
              <a:defRPr/>
            </a:lvl5pPr>
            <a:lvl6pPr marL="2073631" indent="0" algn="ctr">
              <a:buNone/>
              <a:defRPr/>
            </a:lvl6pPr>
            <a:lvl7pPr marL="2488357" indent="0" algn="ctr">
              <a:buNone/>
              <a:defRPr/>
            </a:lvl7pPr>
            <a:lvl8pPr marL="2903083" indent="0" algn="ctr">
              <a:buNone/>
              <a:defRPr/>
            </a:lvl8pPr>
            <a:lvl9pPr marL="3317809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CD7B03-D433-47F1-905C-81BFD4A14633}" type="datetimeFigureOut">
              <a:rPr lang="ru-RU" smtClean="0"/>
              <a:pPr/>
              <a:t>29.10.2011</a:t>
            </a:fld>
            <a:endParaRPr lang="ru-RU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2D8858-449C-49F4-A804-27CABE65DC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CD7B03-D433-47F1-905C-81BFD4A14633}" type="datetimeFigureOut">
              <a:rPr lang="ru-RU" smtClean="0"/>
              <a:pPr/>
              <a:t>29.10.2011</a:t>
            </a:fld>
            <a:endParaRPr lang="ru-RU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2D8858-449C-49F4-A804-27CABE65DC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19681" y="0"/>
            <a:ext cx="2057760" cy="61177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42081" y="0"/>
            <a:ext cx="6039360" cy="61177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CD7B03-D433-47F1-905C-81BFD4A14633}" type="datetimeFigureOut">
              <a:rPr lang="ru-RU" smtClean="0"/>
              <a:pPr/>
              <a:t>29.10.2011</a:t>
            </a:fld>
            <a:endParaRPr lang="ru-RU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2D8858-449C-49F4-A804-27CABE65DC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CD7B03-D433-47F1-905C-81BFD4A14633}" type="datetimeFigureOut">
              <a:rPr lang="ru-RU" smtClean="0"/>
              <a:pPr/>
              <a:t>29.10.2011</a:t>
            </a:fld>
            <a:endParaRPr lang="ru-RU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2D8858-449C-49F4-A804-27CABE65DC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726" indent="0">
              <a:buNone/>
              <a:defRPr sz="1600"/>
            </a:lvl2pPr>
            <a:lvl3pPr marL="829452" indent="0">
              <a:buNone/>
              <a:defRPr sz="1500"/>
            </a:lvl3pPr>
            <a:lvl4pPr marL="1244178" indent="0">
              <a:buNone/>
              <a:defRPr sz="1300"/>
            </a:lvl4pPr>
            <a:lvl5pPr marL="1658904" indent="0">
              <a:buNone/>
              <a:defRPr sz="1300"/>
            </a:lvl5pPr>
            <a:lvl6pPr marL="2073631" indent="0">
              <a:buNone/>
              <a:defRPr sz="1300"/>
            </a:lvl6pPr>
            <a:lvl7pPr marL="2488357" indent="0">
              <a:buNone/>
              <a:defRPr sz="1300"/>
            </a:lvl7pPr>
            <a:lvl8pPr marL="2903083" indent="0">
              <a:buNone/>
              <a:defRPr sz="1300"/>
            </a:lvl8pPr>
            <a:lvl9pPr marL="3317809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CD7B03-D433-47F1-905C-81BFD4A14633}" type="datetimeFigureOut">
              <a:rPr lang="ru-RU" smtClean="0"/>
              <a:pPr/>
              <a:t>29.10.2011</a:t>
            </a:fld>
            <a:endParaRPr lang="ru-RU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2D8858-449C-49F4-A804-27CABE65DC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6481" y="1600009"/>
            <a:ext cx="4040640" cy="451775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35360" y="1600009"/>
            <a:ext cx="4042080" cy="4517754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CD7B03-D433-47F1-905C-81BFD4A14633}" type="datetimeFigureOut">
              <a:rPr lang="ru-RU" smtClean="0"/>
              <a:pPr/>
              <a:t>29.10.2011</a:t>
            </a:fld>
            <a:endParaRPr lang="ru-RU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4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2D8858-449C-49F4-A804-27CABE65DC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CD7B03-D433-47F1-905C-81BFD4A14633}" type="datetimeFigureOut">
              <a:rPr lang="ru-RU" smtClean="0"/>
              <a:pPr/>
              <a:t>29.10.2011</a:t>
            </a:fld>
            <a:endParaRPr lang="ru-RU"/>
          </a:p>
        </p:txBody>
      </p:sp>
      <p:sp>
        <p:nvSpPr>
          <p:cNvPr id="8" name="Rectangle 4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4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2D8858-449C-49F4-A804-27CABE65DC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CD7B03-D433-47F1-905C-81BFD4A14633}" type="datetimeFigureOut">
              <a:rPr lang="ru-RU" smtClean="0"/>
              <a:pPr/>
              <a:t>29.10.2011</a:t>
            </a:fld>
            <a:endParaRPr lang="ru-RU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2D8858-449C-49F4-A804-27CABE65DC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CD7B03-D433-47F1-905C-81BFD4A14633}" type="datetimeFigureOut">
              <a:rPr lang="ru-RU" smtClean="0"/>
              <a:pPr/>
              <a:t>29.10.2011</a:t>
            </a:fld>
            <a:endParaRPr lang="ru-RU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2D8858-449C-49F4-A804-27CABE65DC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CD7B03-D433-47F1-905C-81BFD4A14633}" type="datetimeFigureOut">
              <a:rPr lang="ru-RU" smtClean="0"/>
              <a:pPr/>
              <a:t>29.10.2011</a:t>
            </a:fld>
            <a:endParaRPr lang="ru-RU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4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2D8858-449C-49F4-A804-27CABE65DC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CD7B03-D433-47F1-905C-81BFD4A14633}" type="datetimeFigureOut">
              <a:rPr lang="ru-RU" smtClean="0"/>
              <a:pPr/>
              <a:t>29.10.2011</a:t>
            </a:fld>
            <a:endParaRPr lang="ru-RU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48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2D8858-449C-49F4-A804-27CABE65DC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-82080" y="-96490"/>
            <a:ext cx="2769120" cy="6953051"/>
            <a:chOff x="-57" y="-67"/>
            <a:chExt cx="1923" cy="4828"/>
          </a:xfrm>
        </p:grpSpPr>
        <p:sp>
          <p:nvSpPr>
            <p:cNvPr id="2050" name="Freeform 2"/>
            <p:cNvSpPr>
              <a:spLocks noChangeArrowheads="1"/>
            </p:cNvSpPr>
            <p:nvPr/>
          </p:nvSpPr>
          <p:spPr bwMode="auto">
            <a:xfrm>
              <a:off x="-3" y="3597"/>
              <a:ext cx="520" cy="884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rgbClr val="FFFF99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ru-RU">
                <a:ea typeface="+mn-ea"/>
                <a:cs typeface="Arial Unicode MS" charset="0"/>
              </a:endParaRPr>
            </a:p>
          </p:txBody>
        </p:sp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2" y="2771"/>
              <a:ext cx="695" cy="425"/>
              <a:chOff x="12" y="2771"/>
              <a:chExt cx="695" cy="425"/>
            </a:xfrm>
          </p:grpSpPr>
          <p:sp>
            <p:nvSpPr>
              <p:cNvPr id="2052" name="Freeform 4"/>
              <p:cNvSpPr>
                <a:spLocks noChangeArrowheads="1"/>
              </p:cNvSpPr>
              <p:nvPr/>
            </p:nvSpPr>
            <p:spPr bwMode="auto">
              <a:xfrm rot="14940000" flipH="1">
                <a:off x="78" y="2767"/>
                <a:ext cx="127" cy="227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Times New Roman" pitchFamily="16" charset="0"/>
                  <a:buNone/>
                  <a:defRPr/>
                </a:pPr>
                <a:endParaRPr lang="ru-RU">
                  <a:ea typeface="+mn-ea"/>
                  <a:cs typeface="Arial Unicode MS" charset="0"/>
                </a:endParaRPr>
              </a:p>
            </p:txBody>
          </p:sp>
          <p:sp>
            <p:nvSpPr>
              <p:cNvPr id="2053" name="Freeform 5"/>
              <p:cNvSpPr>
                <a:spLocks noChangeArrowheads="1"/>
              </p:cNvSpPr>
              <p:nvPr/>
            </p:nvSpPr>
            <p:spPr bwMode="auto">
              <a:xfrm rot="14940000" flipH="1">
                <a:off x="204" y="2969"/>
                <a:ext cx="217" cy="18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Times New Roman" pitchFamily="16" charset="0"/>
                  <a:buNone/>
                  <a:defRPr/>
                </a:pPr>
                <a:endParaRPr lang="ru-RU">
                  <a:ea typeface="+mn-ea"/>
                  <a:cs typeface="Arial Unicode MS" charset="0"/>
                </a:endParaRPr>
              </a:p>
            </p:txBody>
          </p:sp>
          <p:sp>
            <p:nvSpPr>
              <p:cNvPr id="2054" name="Freeform 6"/>
              <p:cNvSpPr>
                <a:spLocks noChangeArrowheads="1"/>
              </p:cNvSpPr>
              <p:nvPr/>
            </p:nvSpPr>
            <p:spPr bwMode="auto">
              <a:xfrm rot="14940000" flipH="1">
                <a:off x="510" y="2846"/>
                <a:ext cx="227" cy="96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Times New Roman" pitchFamily="16" charset="0"/>
                  <a:buNone/>
                  <a:defRPr/>
                </a:pPr>
                <a:endParaRPr lang="ru-RU">
                  <a:ea typeface="+mn-ea"/>
                  <a:cs typeface="Arial Unicode MS" charset="0"/>
                </a:endParaRPr>
              </a:p>
            </p:txBody>
          </p:sp>
        </p:grpSp>
        <p:sp>
          <p:nvSpPr>
            <p:cNvPr id="2055" name="Freeform 7"/>
            <p:cNvSpPr>
              <a:spLocks noChangeArrowheads="1"/>
            </p:cNvSpPr>
            <p:nvPr/>
          </p:nvSpPr>
          <p:spPr bwMode="auto">
            <a:xfrm>
              <a:off x="102" y="1914"/>
              <a:ext cx="783" cy="847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rgbClr val="FF99CC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ru-RU">
                <a:ea typeface="+mn-ea"/>
                <a:cs typeface="Arial Unicode MS" charset="0"/>
              </a:endParaRPr>
            </a:p>
          </p:txBody>
        </p:sp>
        <p:grpSp>
          <p:nvGrpSpPr>
            <p:cNvPr id="4" name="Group 8"/>
            <p:cNvGrpSpPr>
              <a:grpSpLocks/>
            </p:cNvGrpSpPr>
            <p:nvPr/>
          </p:nvGrpSpPr>
          <p:grpSpPr bwMode="auto">
            <a:xfrm>
              <a:off x="0" y="1812"/>
              <a:ext cx="1866" cy="2159"/>
              <a:chOff x="0" y="1812"/>
              <a:chExt cx="1866" cy="2159"/>
            </a:xfrm>
          </p:grpSpPr>
          <p:sp>
            <p:nvSpPr>
              <p:cNvPr id="2057" name="Freeform 9"/>
              <p:cNvSpPr>
                <a:spLocks noChangeArrowheads="1"/>
              </p:cNvSpPr>
              <p:nvPr/>
            </p:nvSpPr>
            <p:spPr bwMode="auto">
              <a:xfrm rot="780000" flipH="1">
                <a:off x="265" y="1880"/>
                <a:ext cx="677" cy="698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Times New Roman" pitchFamily="16" charset="0"/>
                  <a:buNone/>
                  <a:defRPr/>
                </a:pPr>
                <a:endParaRPr lang="ru-RU">
                  <a:ea typeface="+mn-ea"/>
                  <a:cs typeface="Arial Unicode MS" charset="0"/>
                </a:endParaRPr>
              </a:p>
            </p:txBody>
          </p:sp>
          <p:sp>
            <p:nvSpPr>
              <p:cNvPr id="2058" name="Freeform 10"/>
              <p:cNvSpPr>
                <a:spLocks noChangeArrowheads="1"/>
              </p:cNvSpPr>
              <p:nvPr/>
            </p:nvSpPr>
            <p:spPr bwMode="auto">
              <a:xfrm rot="780000" flipH="1">
                <a:off x="72" y="1980"/>
                <a:ext cx="566" cy="709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Times New Roman" pitchFamily="16" charset="0"/>
                  <a:buNone/>
                  <a:defRPr/>
                </a:pPr>
                <a:endParaRPr lang="ru-RU">
                  <a:ea typeface="+mn-ea"/>
                  <a:cs typeface="Arial Unicode MS" charset="0"/>
                </a:endParaRPr>
              </a:p>
            </p:txBody>
          </p:sp>
          <p:sp>
            <p:nvSpPr>
              <p:cNvPr id="2059" name="Freeform 11"/>
              <p:cNvSpPr>
                <a:spLocks noChangeArrowheads="1"/>
              </p:cNvSpPr>
              <p:nvPr/>
            </p:nvSpPr>
            <p:spPr bwMode="auto">
              <a:xfrm rot="780000" flipH="1">
                <a:off x="246" y="2121"/>
                <a:ext cx="201" cy="359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Times New Roman" pitchFamily="16" charset="0"/>
                  <a:buNone/>
                  <a:defRPr/>
                </a:pPr>
                <a:endParaRPr lang="ru-RU">
                  <a:ea typeface="+mn-ea"/>
                  <a:cs typeface="Arial Unicode MS" charset="0"/>
                </a:endParaRPr>
              </a:p>
            </p:txBody>
          </p:sp>
          <p:sp>
            <p:nvSpPr>
              <p:cNvPr id="2060" name="Freeform 12"/>
              <p:cNvSpPr>
                <a:spLocks noChangeArrowheads="1"/>
              </p:cNvSpPr>
              <p:nvPr/>
            </p:nvSpPr>
            <p:spPr bwMode="auto">
              <a:xfrm rot="780000" flipH="1">
                <a:off x="610" y="2635"/>
                <a:ext cx="184" cy="214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Times New Roman" pitchFamily="16" charset="0"/>
                  <a:buNone/>
                  <a:defRPr/>
                </a:pPr>
                <a:endParaRPr lang="ru-RU">
                  <a:ea typeface="+mn-ea"/>
                  <a:cs typeface="Arial Unicode MS" charset="0"/>
                </a:endParaRPr>
              </a:p>
            </p:txBody>
          </p:sp>
          <p:sp>
            <p:nvSpPr>
              <p:cNvPr id="2061" name="Freeform 13"/>
              <p:cNvSpPr>
                <a:spLocks noChangeArrowheads="1"/>
              </p:cNvSpPr>
              <p:nvPr/>
            </p:nvSpPr>
            <p:spPr bwMode="auto">
              <a:xfrm rot="780000" flipH="1">
                <a:off x="557" y="2681"/>
                <a:ext cx="45" cy="126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rgbClr val="FF99CC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Times New Roman" pitchFamily="16" charset="0"/>
                  <a:buNone/>
                  <a:defRPr/>
                </a:pPr>
                <a:endParaRPr lang="ru-RU">
                  <a:ea typeface="+mn-ea"/>
                  <a:cs typeface="Arial Unicode MS" charset="0"/>
                </a:endParaRPr>
              </a:p>
            </p:txBody>
          </p:sp>
          <p:grpSp>
            <p:nvGrpSpPr>
              <p:cNvPr id="5" name="Group 14"/>
              <p:cNvGrpSpPr>
                <a:grpSpLocks/>
              </p:cNvGrpSpPr>
              <p:nvPr/>
            </p:nvGrpSpPr>
            <p:grpSpPr bwMode="auto">
              <a:xfrm>
                <a:off x="590" y="2819"/>
                <a:ext cx="1275" cy="1153"/>
                <a:chOff x="590" y="2819"/>
                <a:chExt cx="1275" cy="1153"/>
              </a:xfrm>
            </p:grpSpPr>
            <p:sp>
              <p:nvSpPr>
                <p:cNvPr id="2063" name="Freeform 15"/>
                <p:cNvSpPr>
                  <a:spLocks noChangeArrowheads="1"/>
                </p:cNvSpPr>
                <p:nvPr/>
              </p:nvSpPr>
              <p:spPr bwMode="auto">
                <a:xfrm rot="7140000" flipH="1">
                  <a:off x="873" y="2746"/>
                  <a:ext cx="329" cy="844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buFont typeface="Times New Roman" pitchFamily="16" charset="0"/>
                    <a:buNone/>
                    <a:defRPr/>
                  </a:pPr>
                  <a:endParaRPr lang="ru-RU">
                    <a:ea typeface="+mn-ea"/>
                    <a:cs typeface="Arial Unicode MS" charset="0"/>
                  </a:endParaRPr>
                </a:p>
              </p:txBody>
            </p:sp>
            <p:sp>
              <p:nvSpPr>
                <p:cNvPr id="2064" name="Freeform 16"/>
                <p:cNvSpPr>
                  <a:spLocks noChangeArrowheads="1"/>
                </p:cNvSpPr>
                <p:nvPr/>
              </p:nvSpPr>
              <p:spPr bwMode="auto">
                <a:xfrm rot="7140000" flipH="1">
                  <a:off x="1614" y="3453"/>
                  <a:ext cx="76" cy="34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buFont typeface="Times New Roman" pitchFamily="16" charset="0"/>
                    <a:buNone/>
                    <a:defRPr/>
                  </a:pPr>
                  <a:endParaRPr lang="ru-RU">
                    <a:ea typeface="+mn-ea"/>
                    <a:cs typeface="Arial Unicode MS" charset="0"/>
                  </a:endParaRPr>
                </a:p>
              </p:txBody>
            </p:sp>
            <p:sp>
              <p:nvSpPr>
                <p:cNvPr id="2065" name="Freeform 17"/>
                <p:cNvSpPr>
                  <a:spLocks noChangeArrowheads="1"/>
                </p:cNvSpPr>
                <p:nvPr/>
              </p:nvSpPr>
              <p:spPr bwMode="auto">
                <a:xfrm rot="7140000" flipH="1">
                  <a:off x="1739" y="3869"/>
                  <a:ext cx="138" cy="58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rgbClr val="FF99CC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buFont typeface="Times New Roman" pitchFamily="16" charset="0"/>
                    <a:buNone/>
                    <a:defRPr/>
                  </a:pPr>
                  <a:endParaRPr lang="ru-RU">
                    <a:ea typeface="+mn-ea"/>
                    <a:cs typeface="Arial Unicode MS" charset="0"/>
                  </a:endParaRPr>
                </a:p>
              </p:txBody>
            </p:sp>
          </p:grpSp>
        </p:grpSp>
        <p:grpSp>
          <p:nvGrpSpPr>
            <p:cNvPr id="6" name="Group 18"/>
            <p:cNvGrpSpPr>
              <a:grpSpLocks/>
            </p:cNvGrpSpPr>
            <p:nvPr/>
          </p:nvGrpSpPr>
          <p:grpSpPr bwMode="auto">
            <a:xfrm>
              <a:off x="313" y="4318"/>
              <a:ext cx="594" cy="395"/>
              <a:chOff x="313" y="4318"/>
              <a:chExt cx="594" cy="395"/>
            </a:xfrm>
          </p:grpSpPr>
          <p:sp>
            <p:nvSpPr>
              <p:cNvPr id="2067" name="Freeform 19"/>
              <p:cNvSpPr>
                <a:spLocks noChangeArrowheads="1"/>
              </p:cNvSpPr>
              <p:nvPr/>
            </p:nvSpPr>
            <p:spPr bwMode="auto">
              <a:xfrm rot="6240000">
                <a:off x="739" y="4303"/>
                <a:ext cx="121" cy="197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Times New Roman" pitchFamily="16" charset="0"/>
                  <a:buNone/>
                  <a:defRPr/>
                </a:pPr>
                <a:endParaRPr lang="ru-RU">
                  <a:ea typeface="+mn-ea"/>
                  <a:cs typeface="Arial Unicode MS" charset="0"/>
                </a:endParaRPr>
              </a:p>
            </p:txBody>
          </p:sp>
          <p:sp>
            <p:nvSpPr>
              <p:cNvPr id="2068" name="Freeform 20"/>
              <p:cNvSpPr>
                <a:spLocks noChangeArrowheads="1"/>
              </p:cNvSpPr>
              <p:nvPr/>
            </p:nvSpPr>
            <p:spPr bwMode="auto">
              <a:xfrm rot="6240000">
                <a:off x="558" y="4512"/>
                <a:ext cx="208" cy="164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Times New Roman" pitchFamily="16" charset="0"/>
                  <a:buNone/>
                  <a:defRPr/>
                </a:pPr>
                <a:endParaRPr lang="ru-RU">
                  <a:ea typeface="+mn-ea"/>
                  <a:cs typeface="Arial Unicode MS" charset="0"/>
                </a:endParaRPr>
              </a:p>
            </p:txBody>
          </p:sp>
          <p:sp>
            <p:nvSpPr>
              <p:cNvPr id="2069" name="Freeform 21"/>
              <p:cNvSpPr>
                <a:spLocks noChangeArrowheads="1"/>
              </p:cNvSpPr>
              <p:nvPr/>
            </p:nvSpPr>
            <p:spPr bwMode="auto">
              <a:xfrm rot="6240000">
                <a:off x="273" y="4430"/>
                <a:ext cx="217" cy="83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Times New Roman" pitchFamily="16" charset="0"/>
                  <a:buNone/>
                  <a:defRPr/>
                </a:pPr>
                <a:endParaRPr lang="ru-RU">
                  <a:ea typeface="+mn-ea"/>
                  <a:cs typeface="Arial Unicode MS" charset="0"/>
                </a:endParaRPr>
              </a:p>
            </p:txBody>
          </p:sp>
        </p:grpSp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222" y="1238"/>
              <a:ext cx="551" cy="475"/>
              <a:chOff x="222" y="1238"/>
              <a:chExt cx="551" cy="475"/>
            </a:xfrm>
          </p:grpSpPr>
          <p:sp>
            <p:nvSpPr>
              <p:cNvPr id="2071" name="Freeform 23"/>
              <p:cNvSpPr>
                <a:spLocks noChangeArrowheads="1"/>
              </p:cNvSpPr>
              <p:nvPr/>
            </p:nvSpPr>
            <p:spPr bwMode="auto">
              <a:xfrm rot="4980000">
                <a:off x="592" y="1219"/>
                <a:ext cx="143" cy="207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Times New Roman" pitchFamily="16" charset="0"/>
                  <a:buNone/>
                  <a:defRPr/>
                </a:pPr>
                <a:endParaRPr lang="ru-RU">
                  <a:ea typeface="+mn-ea"/>
                  <a:cs typeface="Arial Unicode MS" charset="0"/>
                </a:endParaRPr>
              </a:p>
            </p:txBody>
          </p:sp>
          <p:sp>
            <p:nvSpPr>
              <p:cNvPr id="2072" name="Freeform 24"/>
              <p:cNvSpPr>
                <a:spLocks noChangeArrowheads="1"/>
              </p:cNvSpPr>
              <p:nvPr/>
            </p:nvSpPr>
            <p:spPr bwMode="auto">
              <a:xfrm rot="4980000">
                <a:off x="485" y="1496"/>
                <a:ext cx="245" cy="172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Times New Roman" pitchFamily="16" charset="0"/>
                  <a:buNone/>
                  <a:defRPr/>
                </a:pPr>
                <a:endParaRPr lang="ru-RU">
                  <a:ea typeface="+mn-ea"/>
                  <a:cs typeface="Arial Unicode MS" charset="0"/>
                </a:endParaRPr>
              </a:p>
            </p:txBody>
          </p:sp>
          <p:sp>
            <p:nvSpPr>
              <p:cNvPr id="2073" name="Freeform 25"/>
              <p:cNvSpPr>
                <a:spLocks noChangeArrowheads="1"/>
              </p:cNvSpPr>
              <p:nvPr/>
            </p:nvSpPr>
            <p:spPr bwMode="auto">
              <a:xfrm rot="4980000">
                <a:off x="153" y="1532"/>
                <a:ext cx="256" cy="88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Times New Roman" pitchFamily="16" charset="0"/>
                  <a:buNone/>
                  <a:defRPr/>
                </a:pPr>
                <a:endParaRPr lang="ru-RU">
                  <a:ea typeface="+mn-ea"/>
                  <a:cs typeface="Arial Unicode MS" charset="0"/>
                </a:endParaRPr>
              </a:p>
            </p:txBody>
          </p:sp>
        </p:grpSp>
        <p:grpSp>
          <p:nvGrpSpPr>
            <p:cNvPr id="8" name="Group 26"/>
            <p:cNvGrpSpPr>
              <a:grpSpLocks/>
            </p:cNvGrpSpPr>
            <p:nvPr/>
          </p:nvGrpSpPr>
          <p:grpSpPr bwMode="auto">
            <a:xfrm>
              <a:off x="901" y="0"/>
              <a:ext cx="379" cy="403"/>
              <a:chOff x="901" y="0"/>
              <a:chExt cx="379" cy="403"/>
            </a:xfrm>
          </p:grpSpPr>
          <p:sp>
            <p:nvSpPr>
              <p:cNvPr id="2075" name="Freeform 27"/>
              <p:cNvSpPr>
                <a:spLocks noChangeArrowheads="1"/>
              </p:cNvSpPr>
              <p:nvPr/>
            </p:nvSpPr>
            <p:spPr bwMode="auto">
              <a:xfrm>
                <a:off x="901" y="0"/>
                <a:ext cx="120" cy="152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Times New Roman" pitchFamily="16" charset="0"/>
                  <a:buNone/>
                  <a:defRPr/>
                </a:pPr>
                <a:endParaRPr lang="ru-RU">
                  <a:ea typeface="+mn-ea"/>
                  <a:cs typeface="Arial Unicode MS" charset="0"/>
                </a:endParaRPr>
              </a:p>
            </p:txBody>
          </p:sp>
          <p:sp>
            <p:nvSpPr>
              <p:cNvPr id="2076" name="Freeform 28"/>
              <p:cNvSpPr>
                <a:spLocks noChangeArrowheads="1"/>
              </p:cNvSpPr>
              <p:nvPr/>
            </p:nvSpPr>
            <p:spPr bwMode="auto">
              <a:xfrm>
                <a:off x="1075" y="72"/>
                <a:ext cx="206" cy="126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Times New Roman" pitchFamily="16" charset="0"/>
                  <a:buNone/>
                  <a:defRPr/>
                </a:pPr>
                <a:endParaRPr lang="ru-RU">
                  <a:ea typeface="+mn-ea"/>
                  <a:cs typeface="Arial Unicode MS" charset="0"/>
                </a:endParaRPr>
              </a:p>
            </p:txBody>
          </p:sp>
          <p:sp>
            <p:nvSpPr>
              <p:cNvPr id="2077" name="Freeform 29"/>
              <p:cNvSpPr>
                <a:spLocks noChangeArrowheads="1"/>
              </p:cNvSpPr>
              <p:nvPr/>
            </p:nvSpPr>
            <p:spPr bwMode="auto">
              <a:xfrm>
                <a:off x="1033" y="340"/>
                <a:ext cx="215" cy="64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FFCC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Times New Roman" pitchFamily="16" charset="0"/>
                  <a:buNone/>
                  <a:defRPr/>
                </a:pPr>
                <a:endParaRPr lang="ru-RU">
                  <a:ea typeface="+mn-ea"/>
                  <a:cs typeface="Arial Unicode MS" charset="0"/>
                </a:endParaRPr>
              </a:p>
            </p:txBody>
          </p:sp>
        </p:grpSp>
        <p:sp>
          <p:nvSpPr>
            <p:cNvPr id="2078" name="Freeform 30"/>
            <p:cNvSpPr>
              <a:spLocks noChangeArrowheads="1"/>
            </p:cNvSpPr>
            <p:nvPr/>
          </p:nvSpPr>
          <p:spPr bwMode="auto">
            <a:xfrm>
              <a:off x="99" y="104"/>
              <a:ext cx="770" cy="833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rgbClr val="FF99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ru-RU">
                <a:ea typeface="+mn-ea"/>
                <a:cs typeface="Arial Unicode MS" charset="0"/>
              </a:endParaRPr>
            </a:p>
          </p:txBody>
        </p:sp>
        <p:sp>
          <p:nvSpPr>
            <p:cNvPr id="2079" name="Freeform 31"/>
            <p:cNvSpPr>
              <a:spLocks noChangeArrowheads="1"/>
            </p:cNvSpPr>
            <p:nvPr/>
          </p:nvSpPr>
          <p:spPr bwMode="auto">
            <a:xfrm rot="840000">
              <a:off x="269" y="3747"/>
              <a:ext cx="146" cy="1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ru-RU">
                <a:ea typeface="+mn-ea"/>
                <a:cs typeface="Arial Unicode MS" charset="0"/>
              </a:endParaRPr>
            </a:p>
          </p:txBody>
        </p:sp>
        <p:sp>
          <p:nvSpPr>
            <p:cNvPr id="2080" name="Freeform 32"/>
            <p:cNvSpPr>
              <a:spLocks noChangeArrowheads="1"/>
            </p:cNvSpPr>
            <p:nvPr/>
          </p:nvSpPr>
          <p:spPr bwMode="auto">
            <a:xfrm rot="840000">
              <a:off x="302" y="3959"/>
              <a:ext cx="73" cy="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ru-RU">
                <a:ea typeface="+mn-ea"/>
                <a:cs typeface="Arial Unicode MS" charset="0"/>
              </a:endParaRPr>
            </a:p>
          </p:txBody>
        </p:sp>
        <p:sp>
          <p:nvSpPr>
            <p:cNvPr id="2081" name="Freeform 33"/>
            <p:cNvSpPr>
              <a:spLocks noChangeArrowheads="1"/>
            </p:cNvSpPr>
            <p:nvPr/>
          </p:nvSpPr>
          <p:spPr bwMode="auto">
            <a:xfrm>
              <a:off x="15" y="4531"/>
              <a:ext cx="130" cy="23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ru-RU">
                <a:ea typeface="+mn-ea"/>
                <a:cs typeface="Arial Unicode MS" charset="0"/>
              </a:endParaRPr>
            </a:p>
          </p:txBody>
        </p:sp>
        <p:sp>
          <p:nvSpPr>
            <p:cNvPr id="2082" name="Freeform 34"/>
            <p:cNvSpPr>
              <a:spLocks noChangeArrowheads="1"/>
            </p:cNvSpPr>
            <p:nvPr/>
          </p:nvSpPr>
          <p:spPr bwMode="auto">
            <a:xfrm>
              <a:off x="2" y="4375"/>
              <a:ext cx="143" cy="141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rgbClr val="FFFF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ru-RU">
                <a:ea typeface="+mn-ea"/>
                <a:cs typeface="Arial Unicode MS" charset="0"/>
              </a:endParaRPr>
            </a:p>
          </p:txBody>
        </p:sp>
        <p:sp>
          <p:nvSpPr>
            <p:cNvPr id="2083" name="Freeform 35"/>
            <p:cNvSpPr>
              <a:spLocks noChangeArrowheads="1"/>
            </p:cNvSpPr>
            <p:nvPr/>
          </p:nvSpPr>
          <p:spPr bwMode="auto">
            <a:xfrm>
              <a:off x="2" y="4354"/>
              <a:ext cx="52" cy="95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FFFF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ru-RU">
                <a:ea typeface="+mn-ea"/>
                <a:cs typeface="Arial Unicode MS" charset="0"/>
              </a:endParaRPr>
            </a:p>
          </p:txBody>
        </p:sp>
        <p:sp>
          <p:nvSpPr>
            <p:cNvPr id="2084" name="Freeform 36"/>
            <p:cNvSpPr>
              <a:spLocks noChangeArrowheads="1"/>
            </p:cNvSpPr>
            <p:nvPr/>
          </p:nvSpPr>
          <p:spPr bwMode="auto">
            <a:xfrm>
              <a:off x="2" y="3571"/>
              <a:ext cx="548" cy="816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FFF99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ru-RU">
                <a:ea typeface="+mn-ea"/>
                <a:cs typeface="Arial Unicode MS" charset="0"/>
              </a:endParaRPr>
            </a:p>
          </p:txBody>
        </p:sp>
        <p:sp>
          <p:nvSpPr>
            <p:cNvPr id="2085" name="Freeform 37"/>
            <p:cNvSpPr>
              <a:spLocks noChangeArrowheads="1"/>
            </p:cNvSpPr>
            <p:nvPr/>
          </p:nvSpPr>
          <p:spPr bwMode="auto">
            <a:xfrm rot="1560000">
              <a:off x="25" y="451"/>
              <a:ext cx="379" cy="2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ru-RU">
                <a:ea typeface="+mn-ea"/>
                <a:cs typeface="Arial Unicode MS" charset="0"/>
              </a:endParaRPr>
            </a:p>
          </p:txBody>
        </p:sp>
        <p:sp>
          <p:nvSpPr>
            <p:cNvPr id="2086" name="Freeform 38"/>
            <p:cNvSpPr>
              <a:spLocks noChangeArrowheads="1"/>
            </p:cNvSpPr>
            <p:nvPr/>
          </p:nvSpPr>
          <p:spPr bwMode="auto">
            <a:xfrm rot="1560000">
              <a:off x="275" y="829"/>
              <a:ext cx="184" cy="127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ru-RU">
                <a:ea typeface="+mn-ea"/>
                <a:cs typeface="Arial Unicode MS" charset="0"/>
              </a:endParaRPr>
            </a:p>
          </p:txBody>
        </p:sp>
        <p:sp>
          <p:nvSpPr>
            <p:cNvPr id="2087" name="Freeform 39"/>
            <p:cNvSpPr>
              <a:spLocks noChangeArrowheads="1"/>
            </p:cNvSpPr>
            <p:nvPr/>
          </p:nvSpPr>
          <p:spPr bwMode="auto">
            <a:xfrm rot="1560000">
              <a:off x="641" y="314"/>
              <a:ext cx="162" cy="1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ru-RU">
                <a:ea typeface="+mn-ea"/>
                <a:cs typeface="Arial Unicode MS" charset="0"/>
              </a:endParaRPr>
            </a:p>
          </p:txBody>
        </p:sp>
        <p:sp>
          <p:nvSpPr>
            <p:cNvPr id="2088" name="Freeform 40"/>
            <p:cNvSpPr>
              <a:spLocks noChangeArrowheads="1"/>
            </p:cNvSpPr>
            <p:nvPr/>
          </p:nvSpPr>
          <p:spPr bwMode="auto">
            <a:xfrm rot="1560000">
              <a:off x="268" y="795"/>
              <a:ext cx="68" cy="10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ru-RU">
                <a:ea typeface="+mn-ea"/>
                <a:cs typeface="Arial Unicode MS" charset="0"/>
              </a:endParaRPr>
            </a:p>
          </p:txBody>
        </p:sp>
        <p:sp>
          <p:nvSpPr>
            <p:cNvPr id="2089" name="Freeform 41"/>
            <p:cNvSpPr>
              <a:spLocks noChangeArrowheads="1"/>
            </p:cNvSpPr>
            <p:nvPr/>
          </p:nvSpPr>
          <p:spPr bwMode="auto">
            <a:xfrm rot="1560000">
              <a:off x="653" y="509"/>
              <a:ext cx="79" cy="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ru-RU">
                <a:ea typeface="+mn-ea"/>
                <a:cs typeface="Arial Unicode MS" charset="0"/>
              </a:endParaRPr>
            </a:p>
          </p:txBody>
        </p:sp>
        <p:sp>
          <p:nvSpPr>
            <p:cNvPr id="2090" name="Freeform 42"/>
            <p:cNvSpPr>
              <a:spLocks noChangeArrowheads="1"/>
            </p:cNvSpPr>
            <p:nvPr/>
          </p:nvSpPr>
          <p:spPr bwMode="auto">
            <a:xfrm>
              <a:off x="2" y="977"/>
              <a:ext cx="397" cy="717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ru-RU">
                <a:ea typeface="+mn-ea"/>
                <a:cs typeface="Arial Unicode MS" charset="0"/>
              </a:endParaRPr>
            </a:p>
          </p:txBody>
        </p:sp>
        <p:sp>
          <p:nvSpPr>
            <p:cNvPr id="2091" name="Freeform 43"/>
            <p:cNvSpPr>
              <a:spLocks noChangeArrowheads="1"/>
            </p:cNvSpPr>
            <p:nvPr/>
          </p:nvSpPr>
          <p:spPr bwMode="auto">
            <a:xfrm rot="1560000">
              <a:off x="64" y="88"/>
              <a:ext cx="886" cy="75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buFont typeface="Times New Roman" pitchFamily="16" charset="0"/>
                <a:buNone/>
                <a:defRPr/>
              </a:pPr>
              <a:endParaRPr lang="ru-RU">
                <a:ea typeface="+mn-ea"/>
                <a:cs typeface="Arial Unicode MS" charset="0"/>
              </a:endParaRPr>
            </a:p>
          </p:txBody>
        </p:sp>
      </p:grpSp>
      <p:sp>
        <p:nvSpPr>
          <p:cNvPr id="2092" name="Rectangle 44"/>
          <p:cNvSpPr>
            <a:spLocks noGrp="1" noChangeArrowheads="1"/>
          </p:cNvSpPr>
          <p:nvPr>
            <p:ph type="title"/>
          </p:nvPr>
        </p:nvSpPr>
        <p:spPr bwMode="auto">
          <a:xfrm>
            <a:off x="442080" y="1"/>
            <a:ext cx="8235360" cy="1893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8" name="Rectangle 4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1" y="1600009"/>
            <a:ext cx="8220960" cy="45177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2094" name="Rectangle 46"/>
          <p:cNvSpPr>
            <a:spLocks noGrp="1" noChangeArrowheads="1"/>
          </p:cNvSpPr>
          <p:nvPr>
            <p:ph type="dt"/>
          </p:nvPr>
        </p:nvSpPr>
        <p:spPr bwMode="auto">
          <a:xfrm>
            <a:off x="456480" y="6243056"/>
            <a:ext cx="2125440" cy="4493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39" tIns="42452" rIns="81639" bIns="42452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1000"/>
              </a:lnSpc>
              <a:buFont typeface="Times New Roman" pitchFamily="16" charset="0"/>
              <a:buNone/>
              <a:tabLst>
                <a:tab pos="656650" algn="l"/>
                <a:tab pos="1313299" algn="l"/>
                <a:tab pos="1969949" algn="l"/>
              </a:tabLst>
              <a:defRPr sz="1300">
                <a:solidFill>
                  <a:srgbClr val="000000"/>
                </a:solidFill>
                <a:latin typeface="+mn-lt"/>
                <a:ea typeface="+mn-ea"/>
                <a:cs typeface="Arial Unicode MS" charset="0"/>
              </a:defRPr>
            </a:lvl1pPr>
          </a:lstStyle>
          <a:p>
            <a:fld id="{A4CD7B03-D433-47F1-905C-81BFD4A14633}" type="datetimeFigureOut">
              <a:rPr lang="ru-RU" smtClean="0"/>
              <a:pPr/>
              <a:t>29.10.2011</a:t>
            </a:fld>
            <a:endParaRPr lang="ru-RU"/>
          </a:p>
        </p:txBody>
      </p:sp>
      <p:sp>
        <p:nvSpPr>
          <p:cNvPr id="2095" name="Rectangle 47"/>
          <p:cNvSpPr>
            <a:spLocks noGrp="1" noChangeArrowheads="1"/>
          </p:cNvSpPr>
          <p:nvPr>
            <p:ph type="ftr"/>
          </p:nvPr>
        </p:nvSpPr>
        <p:spPr bwMode="auto">
          <a:xfrm>
            <a:off x="3123361" y="6248817"/>
            <a:ext cx="2887200" cy="4493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39" tIns="42452" rIns="81639" bIns="42452" numCol="1" anchor="t" anchorCtr="0" compatLnSpc="1">
            <a:prstTxWarp prst="textNoShape">
              <a:avLst/>
            </a:prstTxWarp>
          </a:bodyPr>
          <a:lstStyle>
            <a:lvl1pPr algn="ctr" hangingPunct="1">
              <a:lnSpc>
                <a:spcPct val="101000"/>
              </a:lnSpc>
              <a:buFont typeface="Times New Roman" pitchFamily="16" charset="0"/>
              <a:buNone/>
              <a:tabLst>
                <a:tab pos="656650" algn="l"/>
                <a:tab pos="1313299" algn="l"/>
                <a:tab pos="1969949" algn="l"/>
                <a:tab pos="2626599" algn="l"/>
              </a:tabLst>
              <a:defRPr sz="1300">
                <a:solidFill>
                  <a:srgbClr val="000000"/>
                </a:solidFill>
                <a:latin typeface="+mn-lt"/>
                <a:ea typeface="+mn-ea"/>
                <a:cs typeface="Arial Unicode MS" charset="0"/>
              </a:defRPr>
            </a:lvl1pPr>
          </a:lstStyle>
          <a:p>
            <a:endParaRPr lang="ru-RU"/>
          </a:p>
        </p:txBody>
      </p:sp>
      <p:sp>
        <p:nvSpPr>
          <p:cNvPr id="2096" name="Rectangle 48"/>
          <p:cNvSpPr>
            <a:spLocks noGrp="1" noChangeArrowheads="1"/>
          </p:cNvSpPr>
          <p:nvPr>
            <p:ph type="sldNum"/>
          </p:nvPr>
        </p:nvSpPr>
        <p:spPr bwMode="auto">
          <a:xfrm>
            <a:off x="6552000" y="6243056"/>
            <a:ext cx="2125440" cy="4493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81639" tIns="42452" rIns="81639" bIns="42452" numCol="1" anchor="t" anchorCtr="0" compatLnSpc="1">
            <a:prstTxWarp prst="textNoShape">
              <a:avLst/>
            </a:prstTxWarp>
          </a:bodyPr>
          <a:lstStyle>
            <a:lvl1pPr algn="r" hangingPunct="1">
              <a:lnSpc>
                <a:spcPct val="101000"/>
              </a:lnSpc>
              <a:buFont typeface="Times New Roman" pitchFamily="16" charset="0"/>
              <a:buNone/>
              <a:tabLst>
                <a:tab pos="656650" algn="l"/>
                <a:tab pos="1313299" algn="l"/>
                <a:tab pos="1969949" algn="l"/>
              </a:tabLst>
              <a:defRPr sz="1300">
                <a:solidFill>
                  <a:srgbClr val="000000"/>
                </a:solidFill>
                <a:latin typeface="+mn-lt"/>
                <a:ea typeface="+mn-ea"/>
                <a:cs typeface="Arial Unicode MS" charset="0"/>
              </a:defRPr>
            </a:lvl1pPr>
          </a:lstStyle>
          <a:p>
            <a:fld id="{AF2D8858-449C-49F4-A804-27CABE65DC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07526" rtl="0" eaLnBrk="1" fontAlgn="base" hangingPunct="1">
        <a:lnSpc>
          <a:spcPct val="9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Arial Unicode MS" pitchFamily="34" charset="-128"/>
          <a:cs typeface="+mj-cs"/>
        </a:defRPr>
      </a:lvl1pPr>
      <a:lvl2pPr algn="ctr" defTabSz="407526" rtl="0" eaLnBrk="1" fontAlgn="base" hangingPunct="1">
        <a:lnSpc>
          <a:spcPct val="9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effectLst>
            <a:outerShdw blurRad="38100" dist="38100" dir="2700000" algn="tl">
              <a:srgbClr val="FFFFFF"/>
            </a:outerShdw>
          </a:effectLst>
          <a:latin typeface="Verdana" pitchFamily="32" charset="0"/>
          <a:ea typeface="Arial Unicode MS" pitchFamily="34" charset="-128"/>
          <a:cs typeface="Arial Unicode MS" charset="0"/>
        </a:defRPr>
      </a:lvl2pPr>
      <a:lvl3pPr algn="ctr" defTabSz="407526" rtl="0" eaLnBrk="1" fontAlgn="base" hangingPunct="1">
        <a:lnSpc>
          <a:spcPct val="9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effectLst>
            <a:outerShdw blurRad="38100" dist="38100" dir="2700000" algn="tl">
              <a:srgbClr val="FFFFFF"/>
            </a:outerShdw>
          </a:effectLst>
          <a:latin typeface="Verdana" pitchFamily="32" charset="0"/>
          <a:ea typeface="Arial Unicode MS" pitchFamily="34" charset="-128"/>
          <a:cs typeface="Arial Unicode MS" charset="0"/>
        </a:defRPr>
      </a:lvl3pPr>
      <a:lvl4pPr algn="ctr" defTabSz="407526" rtl="0" eaLnBrk="1" fontAlgn="base" hangingPunct="1">
        <a:lnSpc>
          <a:spcPct val="9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effectLst>
            <a:outerShdw blurRad="38100" dist="38100" dir="2700000" algn="tl">
              <a:srgbClr val="FFFFFF"/>
            </a:outerShdw>
          </a:effectLst>
          <a:latin typeface="Verdana" pitchFamily="32" charset="0"/>
          <a:ea typeface="Arial Unicode MS" pitchFamily="34" charset="-128"/>
          <a:cs typeface="Arial Unicode MS" charset="0"/>
        </a:defRPr>
      </a:lvl4pPr>
      <a:lvl5pPr algn="ctr" defTabSz="407526" rtl="0" eaLnBrk="1" fontAlgn="base" hangingPunct="1">
        <a:lnSpc>
          <a:spcPct val="9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000000"/>
          </a:solidFill>
          <a:effectLst>
            <a:outerShdw blurRad="38100" dist="38100" dir="2700000" algn="tl">
              <a:srgbClr val="FFFFFF"/>
            </a:outerShdw>
          </a:effectLst>
          <a:latin typeface="Verdana" pitchFamily="32" charset="0"/>
          <a:ea typeface="Arial Unicode MS" pitchFamily="34" charset="-128"/>
          <a:cs typeface="Arial Unicode MS" charset="0"/>
        </a:defRPr>
      </a:lvl5pPr>
      <a:lvl6pPr marL="2280994" indent="-207363" algn="ctr" defTabSz="407526" rtl="0" eaLnBrk="1" fontAlgn="base" hangingPunct="1">
        <a:lnSpc>
          <a:spcPct val="9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effectLst>
            <a:outerShdw blurRad="38100" dist="38100" dir="2700000" algn="tl">
              <a:srgbClr val="FFFFFF"/>
            </a:outerShdw>
          </a:effectLst>
          <a:latin typeface="Verdana" pitchFamily="32" charset="0"/>
          <a:cs typeface="Arial Unicode MS" charset="0"/>
        </a:defRPr>
      </a:lvl6pPr>
      <a:lvl7pPr marL="2695720" indent="-207363" algn="ctr" defTabSz="407526" rtl="0" eaLnBrk="1" fontAlgn="base" hangingPunct="1">
        <a:lnSpc>
          <a:spcPct val="9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effectLst>
            <a:outerShdw blurRad="38100" dist="38100" dir="2700000" algn="tl">
              <a:srgbClr val="FFFFFF"/>
            </a:outerShdw>
          </a:effectLst>
          <a:latin typeface="Verdana" pitchFamily="32" charset="0"/>
          <a:cs typeface="Arial Unicode MS" charset="0"/>
        </a:defRPr>
      </a:lvl7pPr>
      <a:lvl8pPr marL="3110446" indent="-207363" algn="ctr" defTabSz="407526" rtl="0" eaLnBrk="1" fontAlgn="base" hangingPunct="1">
        <a:lnSpc>
          <a:spcPct val="9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effectLst>
            <a:outerShdw blurRad="38100" dist="38100" dir="2700000" algn="tl">
              <a:srgbClr val="FFFFFF"/>
            </a:outerShdw>
          </a:effectLst>
          <a:latin typeface="Verdana" pitchFamily="32" charset="0"/>
          <a:cs typeface="Arial Unicode MS" charset="0"/>
        </a:defRPr>
      </a:lvl8pPr>
      <a:lvl9pPr marL="3525172" indent="-207363" algn="ctr" defTabSz="407526" rtl="0" eaLnBrk="1" fontAlgn="base" hangingPunct="1">
        <a:lnSpc>
          <a:spcPct val="9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effectLst>
            <a:outerShdw blurRad="38100" dist="38100" dir="2700000" algn="tl">
              <a:srgbClr val="FFFFFF"/>
            </a:outerShdw>
          </a:effectLst>
          <a:latin typeface="Verdana" pitchFamily="32" charset="0"/>
          <a:cs typeface="Arial Unicode MS" charset="0"/>
        </a:defRPr>
      </a:lvl9pPr>
    </p:titleStyle>
    <p:bodyStyle>
      <a:lvl1pPr marL="311045" indent="-311045" algn="l" defTabSz="407526" rtl="0" eaLnBrk="1" fontAlgn="base" hangingPunct="1">
        <a:lnSpc>
          <a:spcPct val="101000"/>
        </a:lnSpc>
        <a:spcBef>
          <a:spcPts val="726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900">
          <a:solidFill>
            <a:srgbClr val="000000"/>
          </a:solidFill>
          <a:latin typeface="+mn-lt"/>
          <a:ea typeface="Arial Unicode MS" pitchFamily="34" charset="-128"/>
          <a:cs typeface="+mn-cs"/>
        </a:defRPr>
      </a:lvl1pPr>
      <a:lvl2pPr marL="673930" indent="-259204" algn="l" defTabSz="407526" rtl="0" eaLnBrk="1" fontAlgn="base" hangingPunct="1">
        <a:lnSpc>
          <a:spcPct val="101000"/>
        </a:lnSpc>
        <a:spcBef>
          <a:spcPts val="635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500">
          <a:solidFill>
            <a:srgbClr val="000000"/>
          </a:solidFill>
          <a:latin typeface="+mn-lt"/>
          <a:ea typeface="Arial Unicode MS" pitchFamily="34" charset="-128"/>
          <a:cs typeface="+mn-cs"/>
        </a:defRPr>
      </a:lvl2pPr>
      <a:lvl3pPr marL="1036815" indent="-207363" algn="l" defTabSz="407526" rtl="0" eaLnBrk="1" fontAlgn="base" hangingPunct="1">
        <a:lnSpc>
          <a:spcPct val="101000"/>
        </a:lnSpc>
        <a:spcBef>
          <a:spcPts val="544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ea typeface="Arial Unicode MS" pitchFamily="34" charset="-128"/>
          <a:cs typeface="+mn-cs"/>
        </a:defRPr>
      </a:lvl3pPr>
      <a:lvl4pPr marL="1451541" indent="-207363" algn="l" defTabSz="407526" rtl="0" eaLnBrk="1" fontAlgn="base" hangingPunct="1">
        <a:lnSpc>
          <a:spcPct val="101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800">
          <a:solidFill>
            <a:srgbClr val="000000"/>
          </a:solidFill>
          <a:latin typeface="+mn-lt"/>
          <a:ea typeface="Arial Unicode MS" pitchFamily="34" charset="-128"/>
          <a:cs typeface="+mn-cs"/>
        </a:defRPr>
      </a:lvl4pPr>
      <a:lvl5pPr marL="1866268" indent="-207363" algn="l" defTabSz="407526" rtl="0" eaLnBrk="1" fontAlgn="base" hangingPunct="1">
        <a:lnSpc>
          <a:spcPct val="101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800">
          <a:solidFill>
            <a:srgbClr val="000000"/>
          </a:solidFill>
          <a:latin typeface="+mn-lt"/>
          <a:ea typeface="Arial Unicode MS" pitchFamily="34" charset="-128"/>
          <a:cs typeface="+mn-cs"/>
        </a:defRPr>
      </a:lvl5pPr>
      <a:lvl6pPr marL="2280994" indent="-207363" algn="l" defTabSz="407526" rtl="0" eaLnBrk="1" fontAlgn="base" hangingPunct="1">
        <a:lnSpc>
          <a:spcPct val="101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cs typeface="+mn-cs"/>
        </a:defRPr>
      </a:lvl6pPr>
      <a:lvl7pPr marL="2695720" indent="-207363" algn="l" defTabSz="407526" rtl="0" eaLnBrk="1" fontAlgn="base" hangingPunct="1">
        <a:lnSpc>
          <a:spcPct val="101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cs typeface="+mn-cs"/>
        </a:defRPr>
      </a:lvl7pPr>
      <a:lvl8pPr marL="3110446" indent="-207363" algn="l" defTabSz="407526" rtl="0" eaLnBrk="1" fontAlgn="base" hangingPunct="1">
        <a:lnSpc>
          <a:spcPct val="101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cs typeface="+mn-cs"/>
        </a:defRPr>
      </a:lvl8pPr>
      <a:lvl9pPr marL="3525172" indent="-207363" algn="l" defTabSz="407526" rtl="0" eaLnBrk="1" fontAlgn="base" hangingPunct="1">
        <a:lnSpc>
          <a:spcPct val="101000"/>
        </a:lnSpc>
        <a:spcBef>
          <a:spcPts val="454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200" y="1600200"/>
            <a:ext cx="7773120" cy="147039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Кроссворд к разделу «Летние приключения и путешествия»</a:t>
            </a:r>
            <a:endParaRPr lang="ru-RU" sz="36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43400" y="4953000"/>
            <a:ext cx="4495079" cy="14484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1800" b="1" dirty="0" err="1" smtClean="0"/>
              <a:t>Балберова</a:t>
            </a:r>
            <a:r>
              <a:rPr lang="ru-RU" sz="1800" b="1" dirty="0" smtClean="0"/>
              <a:t> Е.В.</a:t>
            </a:r>
          </a:p>
          <a:p>
            <a:pPr>
              <a:lnSpc>
                <a:spcPct val="100000"/>
              </a:lnSpc>
            </a:pPr>
            <a:r>
              <a:rPr lang="ru-RU" sz="1800" b="1" dirty="0" smtClean="0"/>
              <a:t>учитель начальных классов</a:t>
            </a:r>
          </a:p>
          <a:p>
            <a:pPr>
              <a:lnSpc>
                <a:spcPct val="100000"/>
              </a:lnSpc>
            </a:pPr>
            <a:r>
              <a:rPr lang="ru-RU" sz="1800" b="1" dirty="0" smtClean="0"/>
              <a:t>МОУ СОШ №3  г.Ртищево</a:t>
            </a:r>
            <a:endParaRPr lang="ru-RU" sz="1800" b="1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 bwMode="auto">
          <a:xfrm>
            <a:off x="152400" y="152400"/>
            <a:ext cx="8839200" cy="68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07526" rtl="0" eaLnBrk="1" fontAlgn="base" latinLnBrk="0" hangingPunct="1">
              <a:lnSpc>
                <a:spcPct val="100000"/>
              </a:lnSpc>
              <a:spcBef>
                <a:spcPts val="726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ru-RU" sz="1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Arial Unicode MS" pitchFamily="34" charset="-128"/>
                <a:cs typeface="+mn-cs"/>
              </a:rPr>
              <a:t>ОС «Школа 2100»</a:t>
            </a:r>
          </a:p>
          <a:p>
            <a:pPr marL="0" marR="0" lvl="0" indent="0" algn="ctr" defTabSz="407526" rtl="0" eaLnBrk="1" fontAlgn="base" latinLnBrk="0" hangingPunct="1">
              <a:lnSpc>
                <a:spcPct val="100000"/>
              </a:lnSpc>
              <a:spcBef>
                <a:spcPts val="726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ru-RU" sz="18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Arial Unicode MS" pitchFamily="34" charset="-128"/>
                <a:cs typeface="+mn-cs"/>
              </a:rPr>
              <a:t>Р.Н.Бунеева</a:t>
            </a:r>
            <a:r>
              <a:rPr kumimoji="0" lang="ru-RU" sz="1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Arial Unicode MS" pitchFamily="34" charset="-128"/>
                <a:cs typeface="+mn-cs"/>
              </a:rPr>
              <a:t> ,</a:t>
            </a:r>
            <a:r>
              <a:rPr kumimoji="0" lang="ru-RU" sz="180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Arial Unicode MS" pitchFamily="34" charset="-128"/>
                <a:cs typeface="+mn-cs"/>
              </a:rPr>
              <a:t>Е.В.Бунеева</a:t>
            </a:r>
            <a:r>
              <a:rPr lang="ru-RU" kern="0" dirty="0" smtClean="0">
                <a:solidFill>
                  <a:srgbClr val="000000"/>
                </a:solidFill>
                <a:ea typeface="Arial Unicode MS" pitchFamily="34" charset="-128"/>
              </a:rPr>
              <a:t> </a:t>
            </a:r>
            <a:r>
              <a:rPr lang="ru-RU" kern="0" dirty="0" smtClean="0">
                <a:solidFill>
                  <a:srgbClr val="000000"/>
                </a:solidFill>
                <a:ea typeface="Arial Unicode MS" pitchFamily="34" charset="-128"/>
              </a:rPr>
              <a:t> </a:t>
            </a:r>
            <a:r>
              <a:rPr kumimoji="0" lang="ru-RU" sz="1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Arial Unicode MS" pitchFamily="34" charset="-128"/>
                <a:cs typeface="+mn-cs"/>
              </a:rPr>
              <a:t>«В одном счастливом детстве»</a:t>
            </a:r>
            <a:r>
              <a:rPr kumimoji="0" lang="ru-RU" sz="180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Arial Unicode MS" pitchFamily="34" charset="-128"/>
                <a:cs typeface="+mn-cs"/>
              </a:rPr>
              <a:t> </a:t>
            </a:r>
            <a:r>
              <a:rPr kumimoji="0" lang="ru-RU" sz="180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Arial Unicode MS" pitchFamily="34" charset="-128"/>
                <a:cs typeface="+mn-cs"/>
              </a:rPr>
              <a:t>3 класс</a:t>
            </a:r>
            <a:endParaRPr kumimoji="0" lang="ru-RU" sz="18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Arial Unicode MS" pitchFamily="34" charset="-128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838200"/>
            <a:ext cx="50238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410200" y="487680"/>
          <a:ext cx="1991360" cy="637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7840"/>
                <a:gridCol w="497840"/>
                <a:gridCol w="497840"/>
                <a:gridCol w="497840"/>
              </a:tblGrid>
              <a:tr h="533400"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400">
                <a:tc rowSpan="5"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3400"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3400"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7" name="Группа 56"/>
          <p:cNvGrpSpPr/>
          <p:nvPr/>
        </p:nvGrpSpPr>
        <p:grpSpPr>
          <a:xfrm>
            <a:off x="3733800" y="152400"/>
            <a:ext cx="1447800" cy="1609725"/>
            <a:chOff x="7315200" y="5562600"/>
            <a:chExt cx="1828800" cy="1914525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7315200" y="5562600"/>
              <a:ext cx="1223339" cy="1914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8191500" y="5591175"/>
              <a:ext cx="952500" cy="1266825"/>
            </a:xfrm>
            <a:prstGeom prst="ellipse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600200" y="487680"/>
          <a:ext cx="3200400" cy="637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/>
                <a:gridCol w="533400"/>
                <a:gridCol w="533400"/>
                <a:gridCol w="533400"/>
                <a:gridCol w="533400"/>
                <a:gridCol w="533400"/>
              </a:tblGrid>
              <a:tr h="495536">
                <a:tc rowSpan="6"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5536">
                <a:tc vMerge="1"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5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5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53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536">
                <a:tc vMerge="1">
                  <a:txBody>
                    <a:bodyPr/>
                    <a:lstStyle/>
                    <a:p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5536"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66"/>
                    </a:solidFill>
                  </a:tcPr>
                </a:tc>
              </a:tr>
              <a:tr h="495536"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536"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536"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41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200" b="1" dirty="0">
                        <a:latin typeface="Cambr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1" name="Скругленная прямоугольная выноска 40"/>
          <p:cNvSpPr/>
          <p:nvPr/>
        </p:nvSpPr>
        <p:spPr bwMode="auto">
          <a:xfrm>
            <a:off x="1295400" y="838200"/>
            <a:ext cx="3124200" cy="1295400"/>
          </a:xfrm>
          <a:prstGeom prst="wedgeRoundRectCallout">
            <a:avLst/>
          </a:prstGeom>
          <a:solidFill>
            <a:srgbClr val="FFCC99"/>
          </a:solidFill>
          <a:ln w="952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ru-RU" sz="2000" dirty="0" smtClean="0"/>
              <a:t>Первоначальная кличка кота Милиционера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53" name="Рисунок 52" descr="paustovskiy_10.jpg"/>
          <p:cNvPicPr>
            <a:picLocks noChangeAspect="1"/>
          </p:cNvPicPr>
          <p:nvPr/>
        </p:nvPicPr>
        <p:blipFill>
          <a:blip r:embed="rId5" cstate="email">
            <a:lum bright="-10000"/>
          </a:blip>
          <a:srcRect t="-7316"/>
          <a:stretch>
            <a:fillRect/>
          </a:stretch>
        </p:blipFill>
        <p:spPr>
          <a:xfrm>
            <a:off x="7239000" y="0"/>
            <a:ext cx="1184370" cy="18288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600200" y="0"/>
            <a:ext cx="1508051" cy="175260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Прямоугольник 17"/>
          <p:cNvSpPr/>
          <p:nvPr/>
        </p:nvSpPr>
        <p:spPr bwMode="auto">
          <a:xfrm>
            <a:off x="1600200" y="3962400"/>
            <a:ext cx="533400" cy="2895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cs typeface="Arial Unicode MS" charset="0"/>
              </a:rPr>
              <a:t>П</a:t>
            </a: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ru-RU" sz="3600" b="1" dirty="0" smtClean="0">
                <a:latin typeface="Cambria" pitchFamily="18" charset="0"/>
                <a:cs typeface="Arial Unicode MS" charset="0"/>
              </a:rPr>
              <a:t>и</a:t>
            </a: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ru-RU" sz="3600" b="1" dirty="0" err="1" smtClean="0">
                <a:latin typeface="Cambria" pitchFamily="18" charset="0"/>
                <a:cs typeface="Arial Unicode MS" charset="0"/>
              </a:rPr>
              <a:t>р</a:t>
            </a:r>
            <a:endParaRPr lang="ru-RU" sz="3600" b="1" dirty="0" smtClean="0">
              <a:latin typeface="Cambria" pitchFamily="18" charset="0"/>
              <a:cs typeface="Arial Unicode MS" charset="0"/>
            </a:endParaRP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ru-RU" sz="3600" b="1" dirty="0" smtClean="0">
                <a:latin typeface="Cambria" pitchFamily="18" charset="0"/>
                <a:cs typeface="Arial Unicode MS" charset="0"/>
              </a:rPr>
              <a:t>а</a:t>
            </a: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ru-RU" sz="3600" b="1" dirty="0" smtClean="0">
                <a:latin typeface="Cambria" pitchFamily="18" charset="0"/>
                <a:cs typeface="Arial Unicode MS" charset="0"/>
              </a:rPr>
              <a:t>т</a:t>
            </a: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2133600" y="2819400"/>
            <a:ext cx="533400" cy="3429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cs typeface="Arial Unicode MS" charset="0"/>
              </a:rPr>
              <a:t>В</a:t>
            </a: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ru-RU" sz="3600" b="1" dirty="0" smtClean="0">
                <a:latin typeface="Cambria" pitchFamily="18" charset="0"/>
                <a:cs typeface="Arial Unicode MS" charset="0"/>
              </a:rPr>
              <a:t>о</a:t>
            </a: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ru-RU" sz="3600" b="1" dirty="0" err="1" smtClean="0">
                <a:latin typeface="Cambria" pitchFamily="18" charset="0"/>
                <a:cs typeface="Arial Unicode MS" charset="0"/>
              </a:rPr>
              <a:t>р</a:t>
            </a:r>
            <a:endParaRPr lang="ru-RU" sz="3600" b="1" dirty="0" smtClean="0">
              <a:latin typeface="Cambria" pitchFamily="18" charset="0"/>
              <a:cs typeface="Arial Unicode MS" charset="0"/>
            </a:endParaRP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ru-RU" sz="3600" b="1" dirty="0" err="1" smtClean="0">
                <a:latin typeface="Cambria" pitchFamily="18" charset="0"/>
                <a:cs typeface="Arial Unicode MS" charset="0"/>
              </a:rPr>
              <a:t>ю</a:t>
            </a:r>
            <a:endParaRPr lang="ru-RU" sz="3600" b="1" dirty="0" smtClean="0">
              <a:latin typeface="Cambria" pitchFamily="18" charset="0"/>
              <a:cs typeface="Arial Unicode MS" charset="0"/>
            </a:endParaRP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ru-RU" sz="3600" b="1" dirty="0" smtClean="0">
                <a:latin typeface="Cambria" pitchFamily="18" charset="0"/>
                <a:cs typeface="Arial Unicode MS" charset="0"/>
              </a:rPr>
              <a:t>г</a:t>
            </a: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ru-RU" sz="3600" b="1" dirty="0" smtClean="0">
                <a:latin typeface="Cambria" pitchFamily="18" charset="0"/>
                <a:cs typeface="Arial Unicode MS" charset="0"/>
              </a:rPr>
              <a:t>а</a:t>
            </a:r>
          </a:p>
        </p:txBody>
      </p:sp>
      <p:sp>
        <p:nvSpPr>
          <p:cNvPr id="20" name="Прямоугольник 19"/>
          <p:cNvSpPr/>
          <p:nvPr/>
        </p:nvSpPr>
        <p:spPr bwMode="auto">
          <a:xfrm>
            <a:off x="2667000" y="3962400"/>
            <a:ext cx="533400" cy="170905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cs typeface="Arial Unicode MS" charset="0"/>
              </a:rPr>
              <a:t>О</a:t>
            </a: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ru-RU" sz="3600" b="1" dirty="0" smtClean="0">
                <a:latin typeface="Cambria" pitchFamily="18" charset="0"/>
                <a:cs typeface="Arial Unicode MS" charset="0"/>
              </a:rPr>
              <a:t>к</a:t>
            </a: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cs typeface="Arial Unicode MS" charset="0"/>
              </a:rPr>
              <a:t>а</a:t>
            </a:r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3200400" y="457200"/>
            <a:ext cx="533400" cy="3429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effectLst/>
                <a:latin typeface="Cambria" pitchFamily="18" charset="0"/>
                <a:cs typeface="Arial Unicode MS" charset="0"/>
              </a:rPr>
              <a:t>п</a:t>
            </a:r>
            <a:endParaRPr kumimoji="0" lang="ru-RU" sz="3600" b="1" i="0" u="none" strike="noStrike" cap="none" normalizeH="0" baseline="0" dirty="0" smtClean="0">
              <a:ln>
                <a:noFill/>
              </a:ln>
              <a:effectLst/>
              <a:latin typeface="Cambria" pitchFamily="18" charset="0"/>
              <a:cs typeface="Arial Unicode MS" charset="0"/>
            </a:endParaRP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ru-RU" sz="3600" b="1" dirty="0" err="1" smtClean="0">
                <a:latin typeface="Cambria" pitchFamily="18" charset="0"/>
                <a:cs typeface="Arial Unicode MS" charset="0"/>
              </a:rPr>
              <a:t>р</a:t>
            </a:r>
            <a:endParaRPr lang="ru-RU" sz="3600" b="1" dirty="0" smtClean="0">
              <a:latin typeface="Cambria" pitchFamily="18" charset="0"/>
              <a:cs typeface="Arial Unicode MS" charset="0"/>
            </a:endParaRP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cs typeface="Arial Unicode MS" charset="0"/>
              </a:rPr>
              <a:t>о</a:t>
            </a: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ru-RU" sz="3600" b="1" dirty="0" err="1" smtClean="0">
                <a:latin typeface="Cambria" pitchFamily="18" charset="0"/>
                <a:cs typeface="Arial Unicode MS" charset="0"/>
              </a:rPr>
              <a:t>з</a:t>
            </a:r>
            <a:endParaRPr lang="ru-RU" sz="3600" b="1" dirty="0" smtClean="0">
              <a:latin typeface="Cambria" pitchFamily="18" charset="0"/>
              <a:cs typeface="Arial Unicode MS" charset="0"/>
            </a:endParaRP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cs typeface="Arial Unicode MS" charset="0"/>
              </a:rPr>
              <a:t>в</a:t>
            </a: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ru-RU" sz="3600" b="1" dirty="0" smtClean="0">
                <a:latin typeface="Cambria" pitchFamily="18" charset="0"/>
                <a:cs typeface="Arial Unicode MS" charset="0"/>
              </a:rPr>
              <a:t>и</a:t>
            </a:r>
          </a:p>
        </p:txBody>
      </p:sp>
      <p:sp>
        <p:nvSpPr>
          <p:cNvPr id="22" name="Прямоугольник 21"/>
          <p:cNvSpPr/>
          <p:nvPr/>
        </p:nvSpPr>
        <p:spPr bwMode="auto">
          <a:xfrm>
            <a:off x="3200400" y="3962400"/>
            <a:ext cx="533400" cy="117565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effectLst/>
                <a:latin typeface="Cambria" pitchFamily="18" charset="0"/>
                <a:cs typeface="Arial Unicode MS" charset="0"/>
              </a:rPr>
              <a:t>щ</a:t>
            </a:r>
            <a:endParaRPr kumimoji="0" lang="ru-RU" sz="3600" b="1" i="0" u="none" strike="noStrike" cap="none" normalizeH="0" baseline="0" dirty="0" smtClean="0">
              <a:ln>
                <a:noFill/>
              </a:ln>
              <a:effectLst/>
              <a:latin typeface="Cambria" pitchFamily="18" charset="0"/>
              <a:cs typeface="Arial Unicode MS" charset="0"/>
            </a:endParaRP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ru-RU" sz="3600" b="1" dirty="0" smtClean="0">
                <a:latin typeface="Cambria" pitchFamily="18" charset="0"/>
                <a:cs typeface="Arial Unicode MS" charset="0"/>
              </a:rPr>
              <a:t>е</a:t>
            </a:r>
          </a:p>
        </p:txBody>
      </p:sp>
      <p:sp>
        <p:nvSpPr>
          <p:cNvPr id="23" name="Прямоугольник 22"/>
          <p:cNvSpPr/>
          <p:nvPr/>
        </p:nvSpPr>
        <p:spPr bwMode="auto">
          <a:xfrm>
            <a:off x="3733800" y="2819400"/>
            <a:ext cx="533400" cy="170905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cs typeface="Arial Unicode MS" charset="0"/>
              </a:rPr>
              <a:t>у</a:t>
            </a: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ru-RU" sz="3600" b="1" dirty="0" err="1" smtClean="0">
                <a:latin typeface="Cambria" pitchFamily="18" charset="0"/>
                <a:cs typeface="Arial Unicode MS" charset="0"/>
              </a:rPr>
              <a:t>р</a:t>
            </a:r>
            <a:endParaRPr lang="ru-RU" sz="3600" b="1" dirty="0" smtClean="0">
              <a:latin typeface="Cambria" pitchFamily="18" charset="0"/>
              <a:cs typeface="Arial Unicode MS" charset="0"/>
            </a:endParaRP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cs typeface="Arial Unicode MS" charset="0"/>
              </a:rPr>
              <a:t>а</a:t>
            </a:r>
          </a:p>
        </p:txBody>
      </p:sp>
      <p:sp>
        <p:nvSpPr>
          <p:cNvPr id="24" name="Прямоугольник 23"/>
          <p:cNvSpPr/>
          <p:nvPr/>
        </p:nvSpPr>
        <p:spPr bwMode="auto">
          <a:xfrm>
            <a:off x="4267200" y="2819400"/>
            <a:ext cx="533400" cy="338545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cs typeface="Arial Unicode MS" charset="0"/>
              </a:rPr>
              <a:t>Г</a:t>
            </a: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ru-RU" sz="3600" b="1" dirty="0" smtClean="0">
                <a:latin typeface="Cambria" pitchFamily="18" charset="0"/>
                <a:cs typeface="Arial Unicode MS" charset="0"/>
              </a:rPr>
              <a:t>а</a:t>
            </a: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effectLst/>
                <a:latin typeface="Cambria" pitchFamily="18" charset="0"/>
                <a:cs typeface="Arial Unicode MS" charset="0"/>
              </a:rPr>
              <a:t>й</a:t>
            </a:r>
            <a:endParaRPr kumimoji="0" lang="ru-RU" sz="3600" b="1" i="0" u="none" strike="noStrike" cap="none" normalizeH="0" baseline="0" dirty="0" smtClean="0">
              <a:ln>
                <a:noFill/>
              </a:ln>
              <a:effectLst/>
              <a:latin typeface="Cambria" pitchFamily="18" charset="0"/>
              <a:cs typeface="Arial Unicode MS" charset="0"/>
            </a:endParaRP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ru-RU" sz="3600" b="1" dirty="0" err="1" smtClean="0">
                <a:latin typeface="Cambria" pitchFamily="18" charset="0"/>
                <a:cs typeface="Arial Unicode MS" charset="0"/>
              </a:rPr>
              <a:t>д</a:t>
            </a:r>
            <a:endParaRPr lang="ru-RU" sz="3600" b="1" dirty="0" smtClean="0">
              <a:latin typeface="Cambria" pitchFamily="18" charset="0"/>
              <a:cs typeface="Arial Unicode MS" charset="0"/>
            </a:endParaRP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cs typeface="Arial Unicode MS" charset="0"/>
              </a:rPr>
              <a:t>а</a:t>
            </a: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ru-RU" sz="3600" b="1" dirty="0" err="1" smtClean="0">
                <a:latin typeface="Cambria" pitchFamily="18" charset="0"/>
                <a:cs typeface="Arial Unicode MS" charset="0"/>
              </a:rPr>
              <a:t>р</a:t>
            </a:r>
            <a:endParaRPr kumimoji="0" lang="ru-RU" sz="3600" b="1" i="0" u="none" strike="noStrike" cap="none" normalizeH="0" baseline="0" dirty="0" smtClean="0">
              <a:ln>
                <a:noFill/>
              </a:ln>
              <a:effectLst/>
              <a:latin typeface="Cambria" pitchFamily="18" charset="0"/>
              <a:cs typeface="Arial Unicode MS" charset="0"/>
            </a:endParaRPr>
          </a:p>
        </p:txBody>
      </p:sp>
      <p:sp>
        <p:nvSpPr>
          <p:cNvPr id="25" name="Прямоугольник 24"/>
          <p:cNvSpPr/>
          <p:nvPr/>
        </p:nvSpPr>
        <p:spPr bwMode="auto">
          <a:xfrm>
            <a:off x="5410200" y="1066800"/>
            <a:ext cx="533400" cy="286294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cs typeface="Arial Unicode MS" charset="0"/>
              </a:rPr>
              <a:t>П</a:t>
            </a: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ru-RU" sz="3600" b="1" dirty="0" smtClean="0">
                <a:latin typeface="Cambria" pitchFamily="18" charset="0"/>
                <a:cs typeface="Arial Unicode MS" charset="0"/>
              </a:rPr>
              <a:t>а</a:t>
            </a: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cs typeface="Arial Unicode MS" charset="0"/>
              </a:rPr>
              <a:t>в</a:t>
            </a: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ru-RU" sz="3600" b="1" dirty="0" smtClean="0">
                <a:latin typeface="Cambria" pitchFamily="18" charset="0"/>
                <a:cs typeface="Arial Unicode MS" charset="0"/>
              </a:rPr>
              <a:t>л</a:t>
            </a: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cs typeface="Arial Unicode MS" charset="0"/>
              </a:rPr>
              <a:t>я</a:t>
            </a:r>
          </a:p>
        </p:txBody>
      </p:sp>
      <p:sp>
        <p:nvSpPr>
          <p:cNvPr id="26" name="Прямоугольник 25"/>
          <p:cNvSpPr/>
          <p:nvPr/>
        </p:nvSpPr>
        <p:spPr bwMode="auto">
          <a:xfrm>
            <a:off x="5867400" y="1600200"/>
            <a:ext cx="533400" cy="234042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cs typeface="Arial Unicode MS" charset="0"/>
              </a:rPr>
              <a:t>Т</a:t>
            </a: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ru-RU" sz="3600" b="1" dirty="0" smtClean="0">
                <a:latin typeface="Cambria" pitchFamily="18" charset="0"/>
                <a:cs typeface="Arial Unicode MS" charset="0"/>
              </a:rPr>
              <a:t>в</a:t>
            </a: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ru-RU" sz="3600" b="1" dirty="0" smtClean="0">
                <a:latin typeface="Cambria" pitchFamily="18" charset="0"/>
                <a:cs typeface="Arial Unicode MS" charset="0"/>
              </a:rPr>
              <a:t>е</a:t>
            </a: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ru-RU" sz="3600" b="1" dirty="0" err="1" smtClean="0">
                <a:latin typeface="Cambria" pitchFamily="18" charset="0"/>
                <a:cs typeface="Arial Unicode MS" charset="0"/>
              </a:rPr>
              <a:t>н</a:t>
            </a:r>
            <a:endParaRPr lang="ru-RU" sz="3600" b="1" dirty="0" smtClean="0">
              <a:latin typeface="Cambria" pitchFamily="18" charset="0"/>
              <a:cs typeface="Arial Unicode MS" charset="0"/>
            </a:endParaRPr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6400800" y="533400"/>
            <a:ext cx="533400" cy="34290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cs typeface="Arial Unicode MS" charset="0"/>
              </a:rPr>
              <a:t>П</a:t>
            </a: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ru-RU" sz="3600" b="1" dirty="0" smtClean="0">
                <a:latin typeface="Cambria" pitchFamily="18" charset="0"/>
                <a:cs typeface="Arial Unicode MS" charset="0"/>
              </a:rPr>
              <a:t>а</a:t>
            </a: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ru-RU" sz="3600" b="1" dirty="0" smtClean="0">
                <a:latin typeface="Cambria" pitchFamily="18" charset="0"/>
                <a:cs typeface="Arial Unicode MS" charset="0"/>
              </a:rPr>
              <a:t>у</a:t>
            </a: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ru-RU" sz="3600" b="1" dirty="0" smtClean="0">
                <a:latin typeface="Cambria" pitchFamily="18" charset="0"/>
                <a:cs typeface="Arial Unicode MS" charset="0"/>
              </a:rPr>
              <a:t>с</a:t>
            </a: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ru-RU" sz="3600" b="1" dirty="0" smtClean="0">
                <a:latin typeface="Cambria" pitchFamily="18" charset="0"/>
                <a:cs typeface="Arial Unicode MS" charset="0"/>
              </a:rPr>
              <a:t>т</a:t>
            </a:r>
          </a:p>
          <a:p>
            <a:pPr marL="0" marR="0" indent="0" algn="ctr" defTabSz="449263" rtl="0" eaLnBrk="1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ru-RU" sz="3600" b="1" dirty="0" smtClean="0">
                <a:latin typeface="Cambria" pitchFamily="18" charset="0"/>
                <a:cs typeface="Arial Unicode MS" charset="0"/>
              </a:rPr>
              <a:t>о</a:t>
            </a:r>
          </a:p>
        </p:txBody>
      </p:sp>
      <p:sp>
        <p:nvSpPr>
          <p:cNvPr id="28" name="Прямоугольник 27"/>
          <p:cNvSpPr/>
          <p:nvPr/>
        </p:nvSpPr>
        <p:spPr bwMode="auto">
          <a:xfrm>
            <a:off x="6400800" y="3886200"/>
            <a:ext cx="533400" cy="286294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3600" b="1" dirty="0" smtClean="0">
                <a:latin typeface="Cambria" pitchFamily="18" charset="0"/>
                <a:cs typeface="Arial Unicode MS" charset="0"/>
              </a:rPr>
              <a:t>в</a:t>
            </a:r>
          </a:p>
          <a:p>
            <a:pPr algn="ctr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3600" b="1" dirty="0" smtClean="0">
                <a:latin typeface="Cambria" pitchFamily="18" charset="0"/>
                <a:cs typeface="Arial Unicode MS" charset="0"/>
              </a:rPr>
              <a:t>с</a:t>
            </a:r>
          </a:p>
          <a:p>
            <a:pPr algn="ctr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3600" b="1" dirty="0" smtClean="0">
                <a:latin typeface="Cambria" pitchFamily="18" charset="0"/>
                <a:cs typeface="Arial Unicode MS" charset="0"/>
              </a:rPr>
              <a:t>к</a:t>
            </a:r>
          </a:p>
          <a:p>
            <a:pPr algn="ctr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3600" b="1" dirty="0" smtClean="0">
                <a:latin typeface="Cambria" pitchFamily="18" charset="0"/>
                <a:cs typeface="Arial Unicode MS" charset="0"/>
              </a:rPr>
              <a:t>и</a:t>
            </a:r>
          </a:p>
          <a:p>
            <a:pPr algn="ctr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3600" b="1" dirty="0" err="1" smtClean="0">
                <a:latin typeface="Cambria" pitchFamily="18" charset="0"/>
                <a:cs typeface="Arial Unicode MS" charset="0"/>
              </a:rPr>
              <a:t>й</a:t>
            </a:r>
            <a:endParaRPr lang="ru-RU" sz="3600" b="1" dirty="0" smtClean="0">
              <a:latin typeface="Cambria" pitchFamily="18" charset="0"/>
              <a:cs typeface="Arial Unicode MS" charset="0"/>
            </a:endParaRPr>
          </a:p>
        </p:txBody>
      </p:sp>
      <p:sp>
        <p:nvSpPr>
          <p:cNvPr id="29" name="Прямоугольник 28"/>
          <p:cNvSpPr/>
          <p:nvPr/>
        </p:nvSpPr>
        <p:spPr bwMode="auto">
          <a:xfrm>
            <a:off x="6858000" y="2209800"/>
            <a:ext cx="533400" cy="166551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3600" b="1" dirty="0" smtClean="0">
                <a:latin typeface="Cambria" pitchFamily="18" charset="0"/>
                <a:cs typeface="Arial Unicode MS" charset="0"/>
              </a:rPr>
              <a:t>Т</a:t>
            </a:r>
          </a:p>
          <a:p>
            <a:pPr algn="ctr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3600" b="1" dirty="0" smtClean="0">
                <a:latin typeface="Cambria" pitchFamily="18" charset="0"/>
                <a:cs typeface="Arial Unicode MS" charset="0"/>
              </a:rPr>
              <a:t>о</a:t>
            </a:r>
          </a:p>
          <a:p>
            <a:pPr algn="ctr" defTabSz="44926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3600" b="1" dirty="0" smtClean="0">
                <a:latin typeface="Cambria" pitchFamily="18" charset="0"/>
                <a:cs typeface="Arial Unicode MS" charset="0"/>
              </a:rPr>
              <a:t>м</a:t>
            </a:r>
          </a:p>
        </p:txBody>
      </p:sp>
      <p:sp>
        <p:nvSpPr>
          <p:cNvPr id="31" name="Овал 30"/>
          <p:cNvSpPr/>
          <p:nvPr/>
        </p:nvSpPr>
        <p:spPr bwMode="auto">
          <a:xfrm>
            <a:off x="1600200" y="3505200"/>
            <a:ext cx="457200" cy="457200"/>
          </a:xfrm>
          <a:prstGeom prst="ellipse">
            <a:avLst/>
          </a:prstGeom>
          <a:solidFill>
            <a:srgbClr val="FF9966"/>
          </a:solidFill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 Unicode MS" charset="0"/>
              </a:rPr>
              <a:t>1</a:t>
            </a:r>
          </a:p>
        </p:txBody>
      </p:sp>
      <p:sp>
        <p:nvSpPr>
          <p:cNvPr id="32" name="Овал 31"/>
          <p:cNvSpPr/>
          <p:nvPr/>
        </p:nvSpPr>
        <p:spPr bwMode="auto">
          <a:xfrm>
            <a:off x="2133600" y="2286000"/>
            <a:ext cx="457200" cy="457200"/>
          </a:xfrm>
          <a:prstGeom prst="ellipse">
            <a:avLst/>
          </a:prstGeom>
          <a:solidFill>
            <a:srgbClr val="FF9966"/>
          </a:solidFill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 Unicode MS" charset="0"/>
              </a:rPr>
              <a:t>2</a:t>
            </a:r>
          </a:p>
        </p:txBody>
      </p:sp>
      <p:sp>
        <p:nvSpPr>
          <p:cNvPr id="33" name="Овал 32"/>
          <p:cNvSpPr/>
          <p:nvPr/>
        </p:nvSpPr>
        <p:spPr bwMode="auto">
          <a:xfrm>
            <a:off x="2743200" y="3429000"/>
            <a:ext cx="457200" cy="457200"/>
          </a:xfrm>
          <a:prstGeom prst="ellipse">
            <a:avLst/>
          </a:prstGeom>
          <a:solidFill>
            <a:srgbClr val="FF9966"/>
          </a:solidFill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 Unicode MS" charset="0"/>
              </a:rPr>
              <a:t>3</a:t>
            </a:r>
          </a:p>
        </p:txBody>
      </p:sp>
      <p:sp>
        <p:nvSpPr>
          <p:cNvPr id="34" name="Овал 33"/>
          <p:cNvSpPr/>
          <p:nvPr/>
        </p:nvSpPr>
        <p:spPr bwMode="auto">
          <a:xfrm>
            <a:off x="3200400" y="0"/>
            <a:ext cx="457200" cy="457200"/>
          </a:xfrm>
          <a:prstGeom prst="ellipse">
            <a:avLst/>
          </a:prstGeom>
          <a:solidFill>
            <a:srgbClr val="FF9966"/>
          </a:solidFill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 Unicode MS" charset="0"/>
              </a:rPr>
              <a:t>4</a:t>
            </a:r>
          </a:p>
        </p:txBody>
      </p:sp>
      <p:sp>
        <p:nvSpPr>
          <p:cNvPr id="35" name="Овал 34"/>
          <p:cNvSpPr/>
          <p:nvPr/>
        </p:nvSpPr>
        <p:spPr bwMode="auto">
          <a:xfrm>
            <a:off x="5410200" y="609600"/>
            <a:ext cx="457200" cy="457200"/>
          </a:xfrm>
          <a:prstGeom prst="ellipse">
            <a:avLst/>
          </a:prstGeom>
          <a:solidFill>
            <a:srgbClr val="FF9966"/>
          </a:solidFill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 Unicode MS" charset="0"/>
              </a:rPr>
              <a:t>7</a:t>
            </a:r>
          </a:p>
        </p:txBody>
      </p:sp>
      <p:sp>
        <p:nvSpPr>
          <p:cNvPr id="36" name="Овал 35"/>
          <p:cNvSpPr/>
          <p:nvPr/>
        </p:nvSpPr>
        <p:spPr bwMode="auto">
          <a:xfrm>
            <a:off x="5943600" y="1143000"/>
            <a:ext cx="457200" cy="457200"/>
          </a:xfrm>
          <a:prstGeom prst="ellipse">
            <a:avLst/>
          </a:prstGeom>
          <a:solidFill>
            <a:srgbClr val="FF9966"/>
          </a:solidFill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 Unicode MS" charset="0"/>
              </a:rPr>
              <a:t>8</a:t>
            </a:r>
          </a:p>
        </p:txBody>
      </p:sp>
      <p:sp>
        <p:nvSpPr>
          <p:cNvPr id="37" name="Овал 36"/>
          <p:cNvSpPr/>
          <p:nvPr/>
        </p:nvSpPr>
        <p:spPr bwMode="auto">
          <a:xfrm>
            <a:off x="6477000" y="0"/>
            <a:ext cx="457200" cy="457200"/>
          </a:xfrm>
          <a:prstGeom prst="ellipse">
            <a:avLst/>
          </a:prstGeom>
          <a:solidFill>
            <a:srgbClr val="FF9966"/>
          </a:solidFill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 Unicode MS" charset="0"/>
              </a:rPr>
              <a:t>9</a:t>
            </a:r>
          </a:p>
        </p:txBody>
      </p:sp>
      <p:sp>
        <p:nvSpPr>
          <p:cNvPr id="38" name="Овал 37"/>
          <p:cNvSpPr/>
          <p:nvPr/>
        </p:nvSpPr>
        <p:spPr bwMode="auto">
          <a:xfrm>
            <a:off x="6934200" y="1676400"/>
            <a:ext cx="685800" cy="457200"/>
          </a:xfrm>
          <a:prstGeom prst="ellipse">
            <a:avLst/>
          </a:prstGeom>
          <a:solidFill>
            <a:srgbClr val="FF9966"/>
          </a:solidFill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 Unicode MS" charset="0"/>
              </a:rPr>
              <a:t>10</a:t>
            </a:r>
          </a:p>
        </p:txBody>
      </p:sp>
      <p:sp>
        <p:nvSpPr>
          <p:cNvPr id="39" name="Овал 38"/>
          <p:cNvSpPr/>
          <p:nvPr/>
        </p:nvSpPr>
        <p:spPr bwMode="auto">
          <a:xfrm>
            <a:off x="3766457" y="2318657"/>
            <a:ext cx="457200" cy="457200"/>
          </a:xfrm>
          <a:prstGeom prst="ellipse">
            <a:avLst/>
          </a:prstGeom>
          <a:solidFill>
            <a:srgbClr val="FF9966"/>
          </a:solidFill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 Unicode MS" charset="0"/>
              </a:rPr>
              <a:t>5</a:t>
            </a:r>
          </a:p>
        </p:txBody>
      </p:sp>
      <p:sp>
        <p:nvSpPr>
          <p:cNvPr id="40" name="Овал 39"/>
          <p:cNvSpPr/>
          <p:nvPr/>
        </p:nvSpPr>
        <p:spPr bwMode="auto">
          <a:xfrm>
            <a:off x="4343400" y="2340428"/>
            <a:ext cx="457200" cy="457200"/>
          </a:xfrm>
          <a:prstGeom prst="ellipse">
            <a:avLst/>
          </a:prstGeom>
          <a:solidFill>
            <a:srgbClr val="FF9966"/>
          </a:solidFill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 Unicode MS" charset="0"/>
              </a:rPr>
              <a:t>6</a:t>
            </a:r>
          </a:p>
        </p:txBody>
      </p:sp>
      <p:sp>
        <p:nvSpPr>
          <p:cNvPr id="42" name="Скругленная прямоугольная выноска 41"/>
          <p:cNvSpPr/>
          <p:nvPr/>
        </p:nvSpPr>
        <p:spPr bwMode="auto">
          <a:xfrm>
            <a:off x="2166256" y="1937657"/>
            <a:ext cx="3015343" cy="1295400"/>
          </a:xfrm>
          <a:prstGeom prst="wedgeRoundRectCallout">
            <a:avLst/>
          </a:prstGeom>
          <a:solidFill>
            <a:srgbClr val="FFCC99"/>
          </a:solidFill>
          <a:ln w="952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ru-RU" sz="2000" dirty="0" smtClean="0"/>
              <a:t>Название реки , куда так рвались из душной Москвы мальчишки.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6" name="Скругленная прямоугольная выноска 45"/>
          <p:cNvSpPr/>
          <p:nvPr/>
        </p:nvSpPr>
        <p:spPr bwMode="auto">
          <a:xfrm>
            <a:off x="6008914" y="228600"/>
            <a:ext cx="2982686" cy="1295400"/>
          </a:xfrm>
          <a:prstGeom prst="wedgeRoundRectCallout">
            <a:avLst>
              <a:gd name="adj1" fmla="val -54861"/>
              <a:gd name="adj2" fmla="val 10985"/>
              <a:gd name="adj3" fmla="val 16667"/>
            </a:avLst>
          </a:prstGeom>
          <a:solidFill>
            <a:srgbClr val="FFCC99"/>
          </a:solidFill>
          <a:ln w="952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2000" dirty="0" smtClean="0"/>
              <a:t>	Имя мальчика , который  всё лето «изучал» английский язык.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9" name="Скругленная прямоугольная выноска 48"/>
          <p:cNvSpPr/>
          <p:nvPr/>
        </p:nvSpPr>
        <p:spPr bwMode="auto">
          <a:xfrm>
            <a:off x="3048000" y="1785258"/>
            <a:ext cx="3341915" cy="1110342"/>
          </a:xfrm>
          <a:prstGeom prst="wedgeRoundRectCallout">
            <a:avLst>
              <a:gd name="adj1" fmla="val 64482"/>
              <a:gd name="adj2" fmla="val -40276"/>
              <a:gd name="adj3" fmla="val 16667"/>
            </a:avLst>
          </a:prstGeom>
          <a:solidFill>
            <a:srgbClr val="FFCC99"/>
          </a:solidFill>
          <a:ln w="952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2000" dirty="0" smtClean="0"/>
              <a:t>	Имя Черного  Мстителя Испанских Морей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" name="Скругленная прямоугольная выноска 29"/>
          <p:cNvSpPr/>
          <p:nvPr/>
        </p:nvSpPr>
        <p:spPr bwMode="auto">
          <a:xfrm>
            <a:off x="381000" y="1447800"/>
            <a:ext cx="4876800" cy="1828800"/>
          </a:xfrm>
          <a:prstGeom prst="wedgeRoundRectCallout">
            <a:avLst/>
          </a:prstGeom>
          <a:solidFill>
            <a:srgbClr val="FFCC99"/>
          </a:solidFill>
          <a:ln w="952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Морская «профессия» - опасная и романтическая, в представлении Насти, и «великолепное поприще», способное прославить имя в представлении Тома </a:t>
            </a:r>
            <a:r>
              <a:rPr lang="ru-RU" sz="20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Сойера</a:t>
            </a:r>
            <a: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50" name="Рисунок 49" descr="383px-Piratey_vector_version.svg.png"/>
          <p:cNvPicPr>
            <a:picLocks noChangeAspect="1"/>
          </p:cNvPicPr>
          <p:nvPr/>
        </p:nvPicPr>
        <p:blipFill>
          <a:blip r:embed="rId7" cstate="email"/>
          <a:stretch>
            <a:fillRect/>
          </a:stretch>
        </p:blipFill>
        <p:spPr>
          <a:xfrm>
            <a:off x="0" y="4491038"/>
            <a:ext cx="1600200" cy="2076500"/>
          </a:xfrm>
          <a:prstGeom prst="rect">
            <a:avLst/>
          </a:prstGeom>
        </p:spPr>
      </p:pic>
      <p:pic>
        <p:nvPicPr>
          <p:cNvPr id="51" name="Picture 6" descr="портрет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4953001" y="4114801"/>
            <a:ext cx="1295400" cy="1574866"/>
          </a:xfrm>
          <a:prstGeom prst="ellipse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7162800" y="4038600"/>
            <a:ext cx="1676400" cy="1267777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" name="Скругленная прямоугольная выноска 43"/>
          <p:cNvSpPr/>
          <p:nvPr/>
        </p:nvSpPr>
        <p:spPr bwMode="auto">
          <a:xfrm>
            <a:off x="3962400" y="0"/>
            <a:ext cx="3635830" cy="1524000"/>
          </a:xfrm>
          <a:prstGeom prst="wedgeRoundRectCallout">
            <a:avLst>
              <a:gd name="adj1" fmla="val -58558"/>
              <a:gd name="adj2" fmla="val -30357"/>
              <a:gd name="adj3" fmla="val 16667"/>
            </a:avLst>
          </a:prstGeom>
          <a:solidFill>
            <a:srgbClr val="FFCC99"/>
          </a:solidFill>
          <a:ln w="952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ru-RU" sz="2000" dirty="0" smtClean="0"/>
              <a:t>Кровавая </a:t>
            </a:r>
            <a:r>
              <a:rPr lang="ru-RU" sz="2000" dirty="0" err="1" smtClean="0"/>
              <a:t>рука,Гроза</a:t>
            </a:r>
            <a:r>
              <a:rPr lang="ru-RU" sz="2000" dirty="0" smtClean="0"/>
              <a:t> Океанов, Чёрный Мститель Испанских морей- это   … 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8" name="Скругленная прямоугольная выноска 47"/>
          <p:cNvSpPr/>
          <p:nvPr/>
        </p:nvSpPr>
        <p:spPr bwMode="auto">
          <a:xfrm>
            <a:off x="2286000" y="762000"/>
            <a:ext cx="3570515" cy="1295400"/>
          </a:xfrm>
          <a:prstGeom prst="wedgeRoundRectCallout">
            <a:avLst>
              <a:gd name="adj1" fmla="val 64482"/>
              <a:gd name="adj2" fmla="val -40276"/>
              <a:gd name="adj3" fmla="val 16667"/>
            </a:avLst>
          </a:prstGeom>
          <a:solidFill>
            <a:srgbClr val="FFCC99"/>
          </a:solidFill>
          <a:ln w="952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2000" dirty="0" smtClean="0"/>
              <a:t>	Писатель, благодаря которому происходят маленькие чудеса в старом доме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3" name="Скругленная прямоугольная выноска 42"/>
          <p:cNvSpPr/>
          <p:nvPr/>
        </p:nvSpPr>
        <p:spPr bwMode="auto">
          <a:xfrm>
            <a:off x="2971800" y="533400"/>
            <a:ext cx="3635830" cy="1524000"/>
          </a:xfrm>
          <a:prstGeom prst="wedgeRoundRectCallout">
            <a:avLst/>
          </a:prstGeom>
          <a:solidFill>
            <a:srgbClr val="FFCC99"/>
          </a:solidFill>
          <a:ln w="952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  <a:r>
              <a:rPr lang="ru-RU" sz="2000" dirty="0" smtClean="0"/>
              <a:t>Текст телеграммы , которую отправили своим родителям герои рассказа И.Дика «В дебрях </a:t>
            </a:r>
            <a:r>
              <a:rPr lang="ru-RU" sz="2000" dirty="0" err="1" smtClean="0"/>
              <a:t>Кара-Бумба</a:t>
            </a:r>
            <a:r>
              <a:rPr lang="ru-RU" sz="2000" b="1" dirty="0" smtClean="0"/>
              <a:t>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7" name="Скругленная прямоугольная выноска 46"/>
          <p:cNvSpPr/>
          <p:nvPr/>
        </p:nvSpPr>
        <p:spPr bwMode="auto">
          <a:xfrm>
            <a:off x="2743200" y="228600"/>
            <a:ext cx="2982686" cy="1295400"/>
          </a:xfrm>
          <a:prstGeom prst="wedgeRoundRectCallout">
            <a:avLst>
              <a:gd name="adj1" fmla="val 56088"/>
              <a:gd name="adj2" fmla="val 24430"/>
              <a:gd name="adj3" fmla="val 16667"/>
            </a:avLst>
          </a:prstGeom>
          <a:solidFill>
            <a:srgbClr val="FFCC99"/>
          </a:solidFill>
          <a:ln w="952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2000" dirty="0" smtClean="0"/>
              <a:t>	Писатель, настоящее имя которого </a:t>
            </a:r>
            <a:r>
              <a:rPr lang="ru-RU" sz="2000" dirty="0" err="1" smtClean="0"/>
              <a:t>Сэмьюэл</a:t>
            </a:r>
            <a:r>
              <a:rPr lang="ru-RU" sz="2000" dirty="0" smtClean="0"/>
              <a:t> </a:t>
            </a:r>
            <a:r>
              <a:rPr lang="ru-RU" sz="2000" dirty="0" err="1" smtClean="0"/>
              <a:t>Лэнхорн</a:t>
            </a:r>
            <a:r>
              <a:rPr lang="ru-RU" sz="2000" dirty="0" smtClean="0"/>
              <a:t> Ют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5" name="Скругленная прямоугольная выноска 44"/>
          <p:cNvSpPr/>
          <p:nvPr/>
        </p:nvSpPr>
        <p:spPr bwMode="auto">
          <a:xfrm>
            <a:off x="3657600" y="990600"/>
            <a:ext cx="3135086" cy="1077686"/>
          </a:xfrm>
          <a:prstGeom prst="wedgeRoundRectCallout">
            <a:avLst>
              <a:gd name="adj1" fmla="val -19444"/>
              <a:gd name="adj2" fmla="val 86742"/>
              <a:gd name="adj3" fmla="val 16667"/>
            </a:avLst>
          </a:prstGeom>
          <a:solidFill>
            <a:srgbClr val="FFCC99"/>
          </a:solidFill>
          <a:ln w="9525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ru-RU" sz="2000" dirty="0" smtClean="0"/>
              <a:t>	Писатель, придумавший игру в «хороших людей».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1000"/>
                            </p:stCondLst>
                            <p:childTnLst>
                              <p:par>
                                <p:cTn id="21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1" grpId="1" animBg="1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42" grpId="0" animBg="1"/>
      <p:bldP spid="42" grpId="1" animBg="1"/>
      <p:bldP spid="46" grpId="0" animBg="1"/>
      <p:bldP spid="46" grpId="1" animBg="1"/>
      <p:bldP spid="49" grpId="0" animBg="1"/>
      <p:bldP spid="49" grpId="1" animBg="1"/>
      <p:bldP spid="30" grpId="0" animBg="1"/>
      <p:bldP spid="30" grpId="1" animBg="1"/>
      <p:bldP spid="44" grpId="0" animBg="1"/>
      <p:bldP spid="44" grpId="1" animBg="1"/>
      <p:bldP spid="48" grpId="0" animBg="1"/>
      <p:bldP spid="48" grpId="1" animBg="1"/>
      <p:bldP spid="43" grpId="0" animBg="1"/>
      <p:bldP spid="43" grpId="1" animBg="1"/>
      <p:bldP spid="47" grpId="0" animBg="1"/>
      <p:bldP spid="47" grpId="1" animBg="1"/>
      <p:bldP spid="45" grpId="0" animBg="1"/>
      <p:bldP spid="45" grpId="1" animBg="1"/>
    </p:bldLst>
  </p:timing>
</p:sld>
</file>

<file path=ppt/theme/theme1.xml><?xml version="1.0" encoding="utf-8"?>
<a:theme xmlns:a="http://schemas.openxmlformats.org/drawingml/2006/main" name="Тема28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Verdana"/>
        <a:ea typeface=""/>
        <a:cs typeface="Arial Unicode MS"/>
      </a:majorFont>
      <a:minorFont>
        <a:latin typeface="Verdana"/>
        <a:ea typeface=""/>
        <a:cs typeface="Arial Unicode MS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Тема28</Template>
  <TotalTime>288</TotalTime>
  <Words>100</Words>
  <Application>Microsoft Office PowerPoint</Application>
  <PresentationFormat>Экран (4:3)</PresentationFormat>
  <Paragraphs>80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Тема28</vt:lpstr>
      <vt:lpstr>Кроссворд к разделу «Летние приключения и путешествия»</vt:lpstr>
      <vt:lpstr>Слайд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32</cp:revision>
  <dcterms:created xsi:type="dcterms:W3CDTF">2011-10-12T16:41:46Z</dcterms:created>
  <dcterms:modified xsi:type="dcterms:W3CDTF">2011-10-29T17:43:33Z</dcterms:modified>
</cp:coreProperties>
</file>