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1" r:id="rId3"/>
    <p:sldId id="257" r:id="rId4"/>
    <p:sldId id="256" r:id="rId5"/>
    <p:sldId id="258" r:id="rId6"/>
    <p:sldId id="260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E66791-7EDE-48ED-9C90-8609FD0B756C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BC31E-7903-4F3B-AFB2-04421CD2F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E66791-7EDE-48ED-9C90-8609FD0B756C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BC31E-7903-4F3B-AFB2-04421CD2F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E66791-7EDE-48ED-9C90-8609FD0B756C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BC31E-7903-4F3B-AFB2-04421CD2F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E66791-7EDE-48ED-9C90-8609FD0B756C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BC31E-7903-4F3B-AFB2-04421CD2F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E66791-7EDE-48ED-9C90-8609FD0B756C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BC31E-7903-4F3B-AFB2-04421CD2F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E66791-7EDE-48ED-9C90-8609FD0B756C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BC31E-7903-4F3B-AFB2-04421CD2F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E66791-7EDE-48ED-9C90-8609FD0B756C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BC31E-7903-4F3B-AFB2-04421CD2F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E66791-7EDE-48ED-9C90-8609FD0B756C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BC31E-7903-4F3B-AFB2-04421CD2F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E66791-7EDE-48ED-9C90-8609FD0B756C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BC31E-7903-4F3B-AFB2-04421CD2F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E66791-7EDE-48ED-9C90-8609FD0B756C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BC31E-7903-4F3B-AFB2-04421CD2F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E66791-7EDE-48ED-9C90-8609FD0B756C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BC31E-7903-4F3B-AFB2-04421CD2F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6E66791-7EDE-48ED-9C90-8609FD0B756C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BBC31E-7903-4F3B-AFB2-04421CD2F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8382000" cy="25146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Презентация к уроку «Отчего так хорошо ранним летним утром. Глава «В купальне» из повести А.Толстого «Детство Никиты»</a:t>
            </a:r>
            <a:endParaRPr lang="ru-RU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0" y="5181600"/>
            <a:ext cx="3657600" cy="1524000"/>
          </a:xfrm>
        </p:spPr>
        <p:txBody>
          <a:bodyPr/>
          <a:lstStyle/>
          <a:p>
            <a:r>
              <a:rPr lang="ru-RU" sz="2000" dirty="0" smtClean="0"/>
              <a:t>Автор презентации:</a:t>
            </a:r>
          </a:p>
          <a:p>
            <a:r>
              <a:rPr lang="ru-RU" sz="2000" dirty="0" err="1" smtClean="0"/>
              <a:t>Балберова</a:t>
            </a:r>
            <a:r>
              <a:rPr lang="ru-RU" sz="2000" dirty="0" smtClean="0"/>
              <a:t> Е.В.</a:t>
            </a:r>
          </a:p>
          <a:p>
            <a:r>
              <a:rPr lang="ru-RU" sz="2000" dirty="0" smtClean="0"/>
              <a:t>учитель начальных классов</a:t>
            </a:r>
          </a:p>
          <a:p>
            <a:r>
              <a:rPr lang="ru-RU" sz="2000" dirty="0" smtClean="0"/>
              <a:t>«МОУ СОШ №3 г.Ртищево»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57200" y="1524000"/>
            <a:ext cx="6629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Я соткано из зноя,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Несу тепло с собою,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Я реки согреваю,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«Купайтесь!» - приглашаю.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 любите за это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Вы все меня. Я 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4578530d5eb7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3276600"/>
            <a:ext cx="4780996" cy="3581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33600" y="381000"/>
            <a:ext cx="3984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Речевая  разминка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90488" y="1447800"/>
            <a:ext cx="295351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1447800"/>
            <a:ext cx="5715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" name="Рисунок 1" descr="а.к толстой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533400"/>
            <a:ext cx="2438400" cy="330493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777606" y="304800"/>
            <a:ext cx="313380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Алексей Толстой</a:t>
            </a:r>
            <a:endParaRPr lang="ru-RU" sz="3200" b="1" cap="all" dirty="0">
              <a:ln w="0"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5200" y="990600"/>
            <a:ext cx="333937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0">
                  <a:solidFill>
                    <a:schemeClr val="tx1"/>
                  </a:solidFill>
                </a:ln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</a:rPr>
              <a:t>« В купальне»</a:t>
            </a:r>
            <a:endParaRPr lang="ru-RU" sz="4000" b="1" dirty="0">
              <a:ln w="0">
                <a:solidFill>
                  <a:schemeClr val="tx1"/>
                </a:solidFill>
              </a:ln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152400"/>
            <a:ext cx="8763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	</a:t>
            </a:r>
            <a:r>
              <a:rPr lang="ru-RU" sz="3200" b="1" u="sng" dirty="0" smtClean="0">
                <a:solidFill>
                  <a:srgbClr val="C00000"/>
                </a:solidFill>
              </a:rPr>
              <a:t>Купальня</a:t>
            </a:r>
            <a:r>
              <a:rPr lang="ru-RU" sz="3200" dirty="0" smtClean="0"/>
              <a:t> </a:t>
            </a:r>
            <a:r>
              <a:rPr lang="ru-RU" sz="3200" dirty="0"/>
              <a:t>- заведение для </a:t>
            </a:r>
            <a:r>
              <a:rPr lang="ru-RU" sz="3200" dirty="0" smtClean="0"/>
              <a:t>купания</a:t>
            </a:r>
            <a:r>
              <a:rPr lang="ru-RU" sz="3200" dirty="0"/>
              <a:t>; строение на берегу для раздевания, строение на воде в виде сарая с затопленным </a:t>
            </a:r>
            <a:r>
              <a:rPr lang="ru-RU" sz="3200" dirty="0" smtClean="0"/>
              <a:t>днищем.</a:t>
            </a:r>
            <a:endParaRPr lang="ru-RU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2362200"/>
            <a:ext cx="5867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62600" y="1524000"/>
            <a:ext cx="2788200" cy="424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а.к толстой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304800"/>
            <a:ext cx="2438400" cy="330493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777606" y="304800"/>
            <a:ext cx="313380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Алексей Толстой</a:t>
            </a:r>
            <a:endParaRPr lang="ru-RU" sz="3200" b="1" cap="all" dirty="0">
              <a:ln w="0"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3810000"/>
            <a:ext cx="495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/>
              <a:t>Повесть </a:t>
            </a:r>
            <a:r>
              <a:rPr lang="ru-RU" sz="2000" dirty="0" smtClean="0"/>
              <a:t>«Детство Никиты» - автобиографическая. Писатель Алексей Толстой передает в ней свои детские впечатления </a:t>
            </a:r>
            <a:r>
              <a:rPr lang="ru-RU" sz="2000" dirty="0" smtClean="0"/>
              <a:t>. </a:t>
            </a:r>
            <a:r>
              <a:rPr lang="ru-RU" sz="2000" dirty="0" smtClean="0"/>
              <a:t>Имя Никита — имя его сына. Ему-то он и посвятил свою </a:t>
            </a:r>
            <a:r>
              <a:rPr lang="ru-RU" sz="2000" dirty="0" smtClean="0"/>
              <a:t>книгу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28167" y="4495800"/>
            <a:ext cx="351583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1905000"/>
            <a:ext cx="374072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05600" y="2209800"/>
            <a:ext cx="209173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8000" y="4267200"/>
            <a:ext cx="3558313" cy="267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5200" y="1828800"/>
            <a:ext cx="365760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600" y="4305300"/>
            <a:ext cx="34036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8382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Детские года А.Толстой провёл в хуторе Сосновка , под Самарой</a:t>
            </a:r>
            <a:endParaRPr lang="ru-RU" sz="2400" b="1" dirty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-228600" y="838200"/>
            <a:ext cx="9372600" cy="160020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		«Там прошло мое детство. Сад. Пруды, окруженные вётлами росшие камышом. Степная речонка </a:t>
            </a:r>
            <a:r>
              <a:rPr lang="ru-RU" sz="2000" dirty="0" err="1" smtClean="0"/>
              <a:t>Чагра</a:t>
            </a:r>
            <a:r>
              <a:rPr lang="ru-RU" sz="2000" dirty="0" smtClean="0"/>
              <a:t>. Товарищи – деревенские  ребята. Верховые лошади... Смены времен года, как огромные и всегда  новые события. Все это, и в особенности, что я рос развивало мою мечтательность...» (А.Толстой)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1219200"/>
            <a:ext cx="1839250" cy="2514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962400" y="3733800"/>
            <a:ext cx="477310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  <a:prstDash val="solid"/>
                </a:ln>
              </a:rPr>
              <a:t>А. Л. (Львова) Толстая.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  <a:prstDash val="solid"/>
                </a:ln>
              </a:rPr>
              <a:t>Мать А.Н.Толстого</a:t>
            </a:r>
            <a:endParaRPr lang="ru-RU" b="1" dirty="0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pic>
        <p:nvPicPr>
          <p:cNvPr id="6" name="Рисунок 5" descr="а.к толстой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1295400"/>
            <a:ext cx="1981200" cy="26852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7200" y="4038600"/>
            <a:ext cx="2286000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  <a:prstDash val="solid"/>
                </a:ln>
              </a:rPr>
              <a:t>А.Н.Толстого</a:t>
            </a:r>
            <a:endParaRPr lang="ru-RU" b="1" dirty="0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4648200"/>
            <a:ext cx="1524000" cy="20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33600" y="4648200"/>
            <a:ext cx="1600200" cy="205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86200" y="4495800"/>
            <a:ext cx="1524000" cy="214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email">
            <a:lum bright="-10000"/>
          </a:blip>
          <a:srcRect/>
          <a:stretch>
            <a:fillRect/>
          </a:stretch>
        </p:blipFill>
        <p:spPr bwMode="auto">
          <a:xfrm>
            <a:off x="5638800" y="4572000"/>
            <a:ext cx="1371600" cy="215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91400" y="4572000"/>
            <a:ext cx="1371600" cy="212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Заголовок 8"/>
          <p:cNvSpPr txBox="1">
            <a:spLocks/>
          </p:cNvSpPr>
          <p:nvPr/>
        </p:nvSpPr>
        <p:spPr>
          <a:xfrm>
            <a:off x="152400" y="152400"/>
            <a:ext cx="8839200" cy="12954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400" dirty="0" smtClean="0"/>
              <a:t>	Мама</a:t>
            </a:r>
            <a:r>
              <a:rPr lang="ru-RU" sz="2400" dirty="0"/>
              <a:t>, Александра Леонтьевна, всеми силами старалась развивать в Алексее Толстом писательский талант. Может быть, благодаря ей он стал писателем.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25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Тема25</Template>
  <TotalTime>70</TotalTime>
  <Words>101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Тема25</vt:lpstr>
      <vt:lpstr>Презентация к уроку «Отчего так хорошо ранним летним утром. Глава «В купальне» из повести А.Толстого «Детство Никиты»</vt:lpstr>
      <vt:lpstr>Слайд 2</vt:lpstr>
      <vt:lpstr>Слайд 3</vt:lpstr>
      <vt:lpstr>Слайд 4</vt:lpstr>
      <vt:lpstr>Слайд 5</vt:lpstr>
      <vt:lpstr>Детские года А.Толстой провёл в хуторе Сосновка , под Самарой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2011-10-25T17:12:33Z</dcterms:created>
  <dcterms:modified xsi:type="dcterms:W3CDTF">2011-10-29T18:37:29Z</dcterms:modified>
</cp:coreProperties>
</file>