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D1A7AA-349C-4CA5-B93B-4C02E9311A0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868ABD0-A21C-44C5-B7E2-D72D9B266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0"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Жить – Родине служить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4953000" cy="1752600"/>
          </a:xfrm>
        </p:spPr>
        <p:txBody>
          <a:bodyPr/>
          <a:lstStyle/>
          <a:p>
            <a:r>
              <a:rPr lang="ru-RU" dirty="0" smtClean="0"/>
              <a:t>Автор </a:t>
            </a:r>
            <a:r>
              <a:rPr lang="ru-RU" dirty="0" err="1" smtClean="0"/>
              <a:t>Новохацкий</a:t>
            </a:r>
            <a:r>
              <a:rPr lang="ru-RU" dirty="0" smtClean="0"/>
              <a:t> Яша</a:t>
            </a:r>
          </a:p>
          <a:p>
            <a:r>
              <a:rPr lang="ru-RU" dirty="0" smtClean="0"/>
              <a:t>МДОУ ЦРР </a:t>
            </a:r>
            <a:r>
              <a:rPr lang="ru-RU" dirty="0" err="1" smtClean="0"/>
              <a:t>д\с</a:t>
            </a:r>
            <a:r>
              <a:rPr lang="ru-RU" dirty="0" smtClean="0"/>
              <a:t> №105 ЛГО</a:t>
            </a:r>
          </a:p>
          <a:p>
            <a:endParaRPr lang="ru-RU" dirty="0"/>
          </a:p>
        </p:txBody>
      </p:sp>
      <p:pic>
        <p:nvPicPr>
          <p:cNvPr id="4" name="Рисунок 3" descr="79a145e8ff29ba741d975ca7772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92462"/>
            <a:ext cx="4714908" cy="3188556"/>
          </a:xfrm>
          <a:prstGeom prst="rect">
            <a:avLst/>
          </a:prstGeom>
        </p:spPr>
      </p:pic>
    </p:spTree>
  </p:cSld>
  <p:clrMapOvr>
    <a:masterClrMapping/>
  </p:clrMapOvr>
  <p:transition spd="slow" advClick="0" advTm="8453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Книги о ВОВ</a:t>
            </a:r>
          </a:p>
          <a:p>
            <a:r>
              <a:rPr lang="ru-RU" dirty="0" smtClean="0"/>
              <a:t>Фотодокументы</a:t>
            </a:r>
          </a:p>
          <a:p>
            <a:r>
              <a:rPr lang="ru-RU" dirty="0" smtClean="0"/>
              <a:t>Видеоматериалы о ВОВ</a:t>
            </a:r>
          </a:p>
          <a:p>
            <a:r>
              <a:rPr lang="ru-RU" dirty="0" smtClean="0"/>
              <a:t>Песни военных лет</a:t>
            </a:r>
          </a:p>
          <a:p>
            <a:r>
              <a:rPr lang="ru-RU" dirty="0" smtClean="0"/>
              <a:t>Истории о войне, рассказанные бабушкой</a:t>
            </a:r>
          </a:p>
          <a:p>
            <a:r>
              <a:rPr lang="ru-RU" dirty="0" smtClean="0"/>
              <a:t>Интернет ресурсы</a:t>
            </a:r>
          </a:p>
          <a:p>
            <a:r>
              <a:rPr lang="ru-RU" dirty="0" smtClean="0"/>
              <a:t>Экскурсии к памятникам</a:t>
            </a:r>
            <a:endParaRPr lang="ru-RU" dirty="0"/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sdry0-5n.jpg"/>
          <p:cNvPicPr>
            <a:picLocks noChangeAspect="1"/>
          </p:cNvPicPr>
          <p:nvPr/>
        </p:nvPicPr>
        <p:blipFill>
          <a:blip r:embed="rId2" cstate="print"/>
          <a:srcRect l="11719" t="2078" r="10644" b="8587"/>
          <a:stretch>
            <a:fillRect/>
          </a:stretch>
        </p:blipFill>
        <p:spPr>
          <a:xfrm>
            <a:off x="714348" y="642918"/>
            <a:ext cx="7871470" cy="6100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значит служить Родине?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86454"/>
            <a:ext cx="8229600" cy="96526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Служить Родине – значит защищать своих родных и близких.</a:t>
            </a:r>
            <a:endParaRPr lang="ru-RU" dirty="0"/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Экскурсия в библиотеку</a:t>
            </a:r>
          </a:p>
          <a:p>
            <a:r>
              <a:rPr lang="ru-RU" sz="2400" dirty="0" smtClean="0"/>
              <a:t>Экскурсии к памятникам героев ВОВ</a:t>
            </a:r>
          </a:p>
          <a:p>
            <a:r>
              <a:rPr lang="ru-RU" sz="2400" dirty="0" smtClean="0"/>
              <a:t>Знакомство с подвигами солдат в годы Великой Отечественной войны</a:t>
            </a:r>
          </a:p>
          <a:p>
            <a:r>
              <a:rPr lang="ru-RU" sz="2400" dirty="0" smtClean="0"/>
              <a:t>Знакомство с подвигами детей  в годы Великой Отечественной войны</a:t>
            </a:r>
          </a:p>
          <a:p>
            <a:r>
              <a:rPr lang="ru-RU" sz="2400" dirty="0" smtClean="0"/>
              <a:t>Слушание литературных произведений  о войне</a:t>
            </a:r>
          </a:p>
          <a:p>
            <a:r>
              <a:rPr lang="ru-RU" sz="2400" dirty="0" smtClean="0"/>
              <a:t>Слушание музыкальных произведений  о войне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Узнал подвигах солдат в годы ВОВ</a:t>
            </a:r>
            <a:endParaRPr lang="ru-RU" dirty="0"/>
          </a:p>
        </p:txBody>
      </p:sp>
      <p:pic>
        <p:nvPicPr>
          <p:cNvPr id="7" name="Содержимое 6" descr="06362a23b1a16be321e85c7e1eb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660" b="13190"/>
          <a:stretch>
            <a:fillRect/>
          </a:stretch>
        </p:blipFill>
        <p:spPr>
          <a:xfrm>
            <a:off x="214282" y="4429132"/>
            <a:ext cx="3908349" cy="2286016"/>
          </a:xfrm>
        </p:spPr>
      </p:pic>
      <p:pic>
        <p:nvPicPr>
          <p:cNvPr id="8" name="Рисунок 7" descr="193.jpg"/>
          <p:cNvPicPr>
            <a:picLocks noChangeAspect="1"/>
          </p:cNvPicPr>
          <p:nvPr/>
        </p:nvPicPr>
        <p:blipFill>
          <a:blip r:embed="rId3" cstate="print"/>
          <a:srcRect t="5466" b="7078"/>
          <a:stretch>
            <a:fillRect/>
          </a:stretch>
        </p:blipFill>
        <p:spPr>
          <a:xfrm>
            <a:off x="4286248" y="1928802"/>
            <a:ext cx="4278707" cy="2357454"/>
          </a:xfrm>
          <a:prstGeom prst="rect">
            <a:avLst/>
          </a:prstGeom>
        </p:spPr>
      </p:pic>
      <p:pic>
        <p:nvPicPr>
          <p:cNvPr id="9" name="Рисунок 8" descr="42.jpg"/>
          <p:cNvPicPr>
            <a:picLocks noChangeAspect="1"/>
          </p:cNvPicPr>
          <p:nvPr/>
        </p:nvPicPr>
        <p:blipFill>
          <a:blip r:embed="rId4" cstate="print"/>
          <a:srcRect b="8292"/>
          <a:stretch>
            <a:fillRect/>
          </a:stretch>
        </p:blipFill>
        <p:spPr>
          <a:xfrm>
            <a:off x="142844" y="1928802"/>
            <a:ext cx="3938242" cy="2357454"/>
          </a:xfrm>
          <a:prstGeom prst="rect">
            <a:avLst/>
          </a:prstGeom>
        </p:spPr>
      </p:pic>
      <p:pic>
        <p:nvPicPr>
          <p:cNvPr id="10" name="Рисунок 9" descr="x1-0_2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4429132"/>
            <a:ext cx="4714908" cy="2320619"/>
          </a:xfrm>
          <a:prstGeom prst="rect">
            <a:avLst/>
          </a:prstGeom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Узнал как жили дети во время ВОВ</a:t>
            </a:r>
            <a:endParaRPr lang="ru-RU" dirty="0"/>
          </a:p>
        </p:txBody>
      </p:sp>
      <p:pic>
        <p:nvPicPr>
          <p:cNvPr id="6" name="Рисунок 5" descr="0380.jpg"/>
          <p:cNvPicPr>
            <a:picLocks noChangeAspect="1"/>
          </p:cNvPicPr>
          <p:nvPr/>
        </p:nvPicPr>
        <p:blipFill>
          <a:blip r:embed="rId2" cstate="print"/>
          <a:srcRect t="7813" b="10156"/>
          <a:stretch>
            <a:fillRect/>
          </a:stretch>
        </p:blipFill>
        <p:spPr>
          <a:xfrm>
            <a:off x="785786" y="1285860"/>
            <a:ext cx="3724284" cy="2291324"/>
          </a:xfrm>
          <a:prstGeom prst="rect">
            <a:avLst/>
          </a:prstGeom>
        </p:spPr>
      </p:pic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2281245" cy="3392186"/>
          </a:xfrm>
        </p:spPr>
      </p:pic>
      <p:pic>
        <p:nvPicPr>
          <p:cNvPr id="8" name="Рисунок 7" descr="145019_image_large.jpg"/>
          <p:cNvPicPr>
            <a:picLocks noChangeAspect="1"/>
          </p:cNvPicPr>
          <p:nvPr/>
        </p:nvPicPr>
        <p:blipFill>
          <a:blip r:embed="rId4" cstate="print"/>
          <a:srcRect l="12774" t="12500" r="11176" b="23750"/>
          <a:stretch>
            <a:fillRect/>
          </a:stretch>
        </p:blipFill>
        <p:spPr>
          <a:xfrm>
            <a:off x="6929454" y="4786322"/>
            <a:ext cx="2071702" cy="1303308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857628"/>
            <a:ext cx="4162171" cy="2807702"/>
          </a:xfrm>
          <a:prstGeom prst="rect">
            <a:avLst/>
          </a:prstGeom>
        </p:spPr>
      </p:pic>
      <p:pic>
        <p:nvPicPr>
          <p:cNvPr id="7" name="Рисунок 6" descr="3a7914b278e0.jpg"/>
          <p:cNvPicPr>
            <a:picLocks noChangeAspect="1"/>
          </p:cNvPicPr>
          <p:nvPr/>
        </p:nvPicPr>
        <p:blipFill>
          <a:blip r:embed="rId6" cstate="print"/>
          <a:srcRect l="2692" t="7944" r="2692" b="14953"/>
          <a:stretch>
            <a:fillRect/>
          </a:stretch>
        </p:blipFill>
        <p:spPr>
          <a:xfrm>
            <a:off x="4572000" y="1357298"/>
            <a:ext cx="4286280" cy="287494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Лариса Ивановна прочитала рассказ </a:t>
            </a:r>
            <a:br>
              <a:rPr lang="ru-RU" dirty="0" smtClean="0"/>
            </a:br>
            <a:r>
              <a:rPr lang="ru-RU" dirty="0" smtClean="0"/>
              <a:t>«Мешок овсянки» </a:t>
            </a:r>
            <a:endParaRPr lang="ru-RU" dirty="0"/>
          </a:p>
        </p:txBody>
      </p:sp>
      <p:pic>
        <p:nvPicPr>
          <p:cNvPr id="4" name="Содержимое 3" descr="untitleгк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706" b="8760"/>
          <a:stretch>
            <a:fillRect/>
          </a:stretch>
        </p:blipFill>
        <p:spPr>
          <a:xfrm>
            <a:off x="500034" y="2428868"/>
            <a:ext cx="8215369" cy="4143404"/>
          </a:xfr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Узнал, что во всех городах есть памятники героям ВОВ</a:t>
            </a:r>
            <a:endParaRPr lang="ru-RU" dirty="0"/>
          </a:p>
        </p:txBody>
      </p:sp>
      <p:pic>
        <p:nvPicPr>
          <p:cNvPr id="4" name="Содержимое 3" descr="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09909"/>
            <a:ext cx="2643206" cy="3524275"/>
          </a:xfrm>
        </p:spPr>
      </p:pic>
      <p:pic>
        <p:nvPicPr>
          <p:cNvPr id="5" name="Рисунок 4" descr="12186191475161065036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214554"/>
            <a:ext cx="2737035" cy="3643338"/>
          </a:xfrm>
          <a:prstGeom prst="rect">
            <a:avLst/>
          </a:prstGeom>
        </p:spPr>
      </p:pic>
      <p:pic>
        <p:nvPicPr>
          <p:cNvPr id="6" name="Рисунок 5" descr="St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571744"/>
            <a:ext cx="2762256" cy="3876366"/>
          </a:xfrm>
          <a:prstGeom prst="rect">
            <a:avLst/>
          </a:prstGeom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Прослушал военные песни</a:t>
            </a:r>
            <a:endParaRPr lang="ru-RU" dirty="0"/>
          </a:p>
        </p:txBody>
      </p:sp>
      <p:pic>
        <p:nvPicPr>
          <p:cNvPr id="4" name="Содержимое 3" descr="6161-032022-0e138f61739272065772b1a2e4f55f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215106" cy="4661330"/>
          </a:xfr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25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Узнал, что солдаты защищают родных и близких – значит служат Родине.</a:t>
            </a:r>
            <a:endParaRPr lang="ru-RU" sz="2800" dirty="0"/>
          </a:p>
        </p:txBody>
      </p:sp>
      <p:pic>
        <p:nvPicPr>
          <p:cNvPr id="4" name="Содержимое 3" descr="1273160056_vsttrecha-ot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92266"/>
            <a:ext cx="3786214" cy="4996470"/>
          </a:xfrm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155</TotalTime>
  <Words>133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Жить – Родине служить</vt:lpstr>
      <vt:lpstr>Что значит служить Родине?</vt:lpstr>
      <vt:lpstr>План исследования</vt:lpstr>
      <vt:lpstr>Узнал подвигах солдат в годы ВОВ</vt:lpstr>
      <vt:lpstr>Узнал как жили дети во время ВОВ</vt:lpstr>
      <vt:lpstr>Лариса Ивановна прочитала рассказ  «Мешок овсянки» </vt:lpstr>
      <vt:lpstr>Узнал, что во всех городах есть памятники героям ВОВ</vt:lpstr>
      <vt:lpstr>Прослушал военные песни</vt:lpstr>
      <vt:lpstr>Узнал, что солдаты защищают родных и близких – значит служат Родине.</vt:lpstr>
      <vt:lpstr>Информационные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Жить – Родине служить</dc:title>
  <dc:creator>Admin</dc:creator>
  <cp:lastModifiedBy>ППОИ</cp:lastModifiedBy>
  <cp:revision>18</cp:revision>
  <dcterms:created xsi:type="dcterms:W3CDTF">2011-10-13T07:17:36Z</dcterms:created>
  <dcterms:modified xsi:type="dcterms:W3CDTF">2011-10-18T02:51:14Z</dcterms:modified>
</cp:coreProperties>
</file>