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-fotki.yandex.ru/get/5505/90123507.63/0_76536_73a0817a_X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ljplus.ru/img3/k/a/kare_l/Tolokno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786058"/>
            <a:ext cx="5105400" cy="1972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Шорские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национальные блюда – отражение быта и культуры народа, основной деятельностью которого было собирательство.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Шорская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кухня самобытна и интересна. Она смешалась с русскими традициями и приобрела своеобразный тип. Она не изобилует кулинарными изысками, но безусловно является вкусной и полезной, так как в ней используются дары экологически чистой, не тронутой цивилизацией сибирской тайги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6996138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В деревнях – оплотах 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</a:rPr>
              <a:t>шорской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 культуры до сих пор помнят и готовят блюда предков, передавая их рецепты будущим поколениям.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Отличительной чертой 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</a:rPr>
              <a:t>шорской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 кухни является обилие мучных и мясных блюд, и это неслучайно – шорцы считаются потомками кочевых </a:t>
            </a: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</a:rPr>
              <a:t>тюрских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 племен, чья кухня основана на блюдах из муки и мяса животных.</a:t>
            </a:r>
            <a:endParaRPr lang="ru-RU" sz="31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24766" cy="61167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Одна из любимых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шорских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закусок – салат из черемши, в народе названной колбой. Эта весенняя лечебная трава положительно сказывается на здоровье зубов и рта, убивает микробы и является одной из самых любимых пряностей у коренных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мысковчан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://im5-tub-ru.yandex.net/i?id=287067615-15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000636"/>
            <a:ext cx="457203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571480"/>
            <a:ext cx="7281890" cy="59024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Издревле шорцы добывали кедровые орехи, их популярность настолько высока, что на протяжении многих лет их закупают кулинары из Азии и Европы.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386" name="Picture 2" descr="http://im2-tub-ru.yandex.net/i?id=172528839-54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643446"/>
            <a:ext cx="3286148" cy="2000264"/>
          </a:xfrm>
          <a:prstGeom prst="rect">
            <a:avLst/>
          </a:prstGeom>
          <a:noFill/>
        </p:spPr>
      </p:pic>
      <p:pic>
        <p:nvPicPr>
          <p:cNvPr id="16388" name="Picture 4" descr="http://im4-tub-ru.yandex.net/i?id=95183796-10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572008"/>
            <a:ext cx="328614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Шорцы – прекрасные охотники, их жены готовят блюда из мяса коров, кроликов и курицы –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шорские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пельмени (в пельмени добавляют много лука и говяжий жир) и куриные пироги (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курмек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411" name="Picture 3" descr="C:\Documents and Settings\UserXP\Рабочий стол\шорские блюда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857760"/>
            <a:ext cx="2928958" cy="2000240"/>
          </a:xfrm>
          <a:prstGeom prst="rect">
            <a:avLst/>
          </a:prstGeom>
          <a:noFill/>
        </p:spPr>
      </p:pic>
      <p:pic>
        <p:nvPicPr>
          <p:cNvPr id="17412" name="Picture 4" descr="C:\Documents and Settings\UserXP\Рабочий стол\шорские блюда\shor_pelmeni-300x22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786322"/>
            <a:ext cx="3071834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Из первых блюд популярны супы из домашней лапши, а также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карамюн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- говяжий бульон с луком.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Picture 2" descr="C:\Documents and Settings\UserXP\Рабочий стол\шорские блюда\DSC_01661-150x15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00504"/>
            <a:ext cx="2857520" cy="2071702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151617081-55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000504"/>
            <a:ext cx="271464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Рыба – частая гостья на столе коренных жителей, горные рыболовы добывали налима и щуку, их жарили на углях и из них варили уху. По праздникам пекли балык-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курмек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– пресный дрожжевой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закрытый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пирог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с рыбой. 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9" name="Picture 3" descr="http://img-fotki.yandex.ru/get/5505/90123507.63/0_76536_73a0817a_X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4219569" cy="2514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На десерт потомки горных кочевников широко употребляют таежный мед с кедровыми орехами, а также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чорган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– калачи из песочного теста со сметаной.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482" name="Picture 2" descr="http://im5-tub-ru.yandex.net/i?id=336673788-50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214818"/>
            <a:ext cx="407196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6760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Из рецептов напитков сохранились правила приготовления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толкана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– напитка из простокваши с толокном – толченым овсом.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деревнях до сих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пор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сохранились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каменные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приспособления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измельчения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зерен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10" name="Picture 6" descr="http://www.ljplus.ru/img3/k/a/kare_l/Tolokno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3852854" cy="3179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256</Words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              Шорские  национальные блюда – отражение быта и культуры народа, основной деятельностью которого было собирательство.</vt:lpstr>
      <vt:lpstr>      В деревнях – оплотах шорской культуры до сих пор помнят и готовят блюда предков, передавая их рецепты будущим поколениям.  Отличительной чертой шорской кухни является обилие мучных и мясных блюд, и это неслучайно – шорцы считаются потомками кочевых тюрских племен, чья кухня основана на блюдах из муки и мяса животных.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Шорские  национальные блюда – отражение быта и культуры народа, основной деятельностью которого было собирательство.</dc:title>
  <cp:lastModifiedBy>UserXP</cp:lastModifiedBy>
  <cp:revision>8</cp:revision>
  <dcterms:modified xsi:type="dcterms:W3CDTF">2013-01-21T18:24:06Z</dcterms:modified>
</cp:coreProperties>
</file>