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34"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30.01.2013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30.01.2013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30.01.2013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30.01.2013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30.01.2013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30.01.2013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30.01.2013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30.01.2013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30.01.2013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30.01.2013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30.01.2013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30.01.2013</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85720" y="500042"/>
            <a:ext cx="8572592" cy="1357322"/>
          </a:xfrm>
        </p:spPr>
        <p:txBody>
          <a:bodyPr>
            <a:normAutofit fontScale="90000"/>
          </a:bodyPr>
          <a:lstStyle/>
          <a:p>
            <a:r>
              <a:rPr lang="ro-RO" dirty="0" smtClean="0"/>
              <a:t> </a:t>
            </a:r>
            <a:r>
              <a:rPr lang="ru-RU" dirty="0" smtClean="0"/>
              <a:t/>
            </a:r>
            <a:br>
              <a:rPr lang="ru-RU" dirty="0" smtClean="0"/>
            </a:br>
            <a:r>
              <a:rPr lang="en-US" sz="3600" b="1" dirty="0" smtClean="0"/>
              <a:t>A fairy tale of </a:t>
            </a:r>
            <a:r>
              <a:rPr lang="en-US" sz="3600" b="1" dirty="0" err="1" smtClean="0"/>
              <a:t>Shortsi</a:t>
            </a:r>
            <a:r>
              <a:rPr lang="ru-RU" sz="3600" dirty="0" smtClean="0"/>
              <a:t/>
            </a:r>
            <a:br>
              <a:rPr lang="ru-RU" sz="3600" dirty="0" smtClean="0"/>
            </a:br>
            <a:r>
              <a:rPr lang="en-US" sz="3600" b="1" dirty="0" smtClean="0"/>
              <a:t> </a:t>
            </a:r>
            <a:r>
              <a:rPr lang="ru-RU" sz="3600" dirty="0" smtClean="0"/>
              <a:t/>
            </a:r>
            <a:br>
              <a:rPr lang="ru-RU" sz="3600" dirty="0" smtClean="0"/>
            </a:br>
            <a:r>
              <a:rPr lang="en-US" sz="3600" b="1" dirty="0" smtClean="0"/>
              <a:t>Why are the wood-grouse’s eyes  red?</a:t>
            </a:r>
            <a:r>
              <a:rPr lang="ru-RU" dirty="0" smtClean="0"/>
              <a:t/>
            </a:r>
            <a:br>
              <a:rPr lang="ru-RU" dirty="0" smtClean="0"/>
            </a:br>
            <a:endParaRPr lang="ru-RU" dirty="0"/>
          </a:p>
        </p:txBody>
      </p:sp>
      <p:sp>
        <p:nvSpPr>
          <p:cNvPr id="3" name="Подзаголовок 2"/>
          <p:cNvSpPr>
            <a:spLocks noGrp="1"/>
          </p:cNvSpPr>
          <p:nvPr>
            <p:ph type="subTitle" idx="1"/>
          </p:nvPr>
        </p:nvSpPr>
        <p:spPr/>
        <p:txBody>
          <a:bodyPr/>
          <a:lstStyle/>
          <a:p>
            <a:endParaRPr lang="ru-RU" dirty="0"/>
          </a:p>
        </p:txBody>
      </p:sp>
      <p:pic>
        <p:nvPicPr>
          <p:cNvPr id="5" name="Рисунок 4"/>
          <p:cNvPicPr/>
          <p:nvPr/>
        </p:nvPicPr>
        <p:blipFill>
          <a:blip r:embed="rId2" cstate="print"/>
          <a:srcRect/>
          <a:stretch>
            <a:fillRect/>
          </a:stretch>
        </p:blipFill>
        <p:spPr bwMode="auto">
          <a:xfrm>
            <a:off x="1571604" y="2143116"/>
            <a:ext cx="5953130" cy="471488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Текст 5"/>
          <p:cNvSpPr>
            <a:spLocks noGrp="1"/>
          </p:cNvSpPr>
          <p:nvPr>
            <p:ph type="body" sz="half" idx="2"/>
          </p:nvPr>
        </p:nvSpPr>
        <p:spPr>
          <a:xfrm>
            <a:off x="357158" y="4214818"/>
            <a:ext cx="8786842" cy="2643182"/>
          </a:xfrm>
        </p:spPr>
        <p:txBody>
          <a:bodyPr>
            <a:normAutofit/>
          </a:bodyPr>
          <a:lstStyle/>
          <a:p>
            <a:r>
              <a:rPr lang="ru-RU" dirty="0" smtClean="0"/>
              <a:t>Давно-давно это было. Однажды осенью, когда листья с деревьев облетели, трава от инея завяла, все птицы тайги на собрание слетелись, чтобы обсудить и назначить один для всех срок, когда надо улетать в теплые края, на чужие земли. Все пернатые на собрание явились, на всех птичьих голосах и языках между собою переговорили, договорились. Только глухаря не было. Он в густой тайге свои песни пел, ничего не слышал.</a:t>
            </a:r>
          </a:p>
          <a:p>
            <a:r>
              <a:rPr lang="ru-RU" dirty="0" smtClean="0"/>
              <a:t>        В назначенный день, лишь светать начало, все птицы поднялись, опять на то же место, где собрание было, слетелись, перекличку по стаям устроили, и все вместе, полнеба крыльями своими закрыв, в теплые страны отправились.</a:t>
            </a:r>
          </a:p>
          <a:p>
            <a:r>
              <a:rPr lang="ru-RU" dirty="0" smtClean="0"/>
              <a:t>        А глухарь опять ничего не слышал и не видел, всё свои песни распевал.</a:t>
            </a:r>
          </a:p>
          <a:p>
            <a:r>
              <a:rPr lang="ru-RU" dirty="0" smtClean="0"/>
              <a:t>       В тайгу зима пришла, снегом землю припорошила. Тут огляделся глухарь, облетел всю тайгу, понял, что один-одинешенек в морозной тайге остался. Сильно опечалился он, горько заплакал. Слезы из глаз ручьями текли, брызги их на лету замерзали. Тут и покраснели глаза у глухаря, с тех пор он один и зимует в тайге…</a:t>
            </a:r>
            <a:endParaRPr lang="ru-RU" dirty="0"/>
          </a:p>
        </p:txBody>
      </p:sp>
      <p:pic>
        <p:nvPicPr>
          <p:cNvPr id="7" name="Рисунок 6" descr="C:\Users\user\Documents\Notes\Autumn-Bird-Migration-on-Coasts-of-Pärnu-Estonia.-Waterfowl-flock-in-Luitemaa-coastal-wetland.jpg"/>
          <p:cNvPicPr>
            <a:picLocks noGrp="1"/>
          </p:cNvPicPr>
          <p:nvPr>
            <p:ph type="pic" idx="1"/>
          </p:nvPr>
        </p:nvPicPr>
        <p:blipFill>
          <a:blip r:embed="rId2" cstate="print"/>
          <a:srcRect l="5690" r="5690"/>
          <a:stretch>
            <a:fillRect/>
          </a:stretch>
        </p:blipFill>
        <p:spPr bwMode="auto">
          <a:xfrm>
            <a:off x="1785918" y="0"/>
            <a:ext cx="5486400" cy="4114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p:cNvSpPr>
            <a:spLocks noGrp="1"/>
          </p:cNvSpPr>
          <p:nvPr>
            <p:ph type="title"/>
          </p:nvPr>
        </p:nvSpPr>
        <p:spPr>
          <a:xfrm>
            <a:off x="285720" y="500042"/>
            <a:ext cx="8858280" cy="1566870"/>
          </a:xfrm>
        </p:spPr>
        <p:txBody>
          <a:bodyPr>
            <a:normAutofit fontScale="90000"/>
          </a:bodyPr>
          <a:lstStyle/>
          <a:p>
            <a:r>
              <a:rPr lang="ru-RU" dirty="0" smtClean="0"/>
              <a:t> </a:t>
            </a:r>
            <a:r>
              <a:rPr lang="ro-RO" dirty="0" smtClean="0"/>
              <a:t>It was happened many years ago when all trees had lost leaves and the grass had faded in autumn. The birds flew together in the taiga and started to discuss when they will fly to the hot land.All taiga’s birds were at the meeting.But there wasn’t a wood-grouse there.It sang its songs and nothing heard.</a:t>
            </a:r>
            <a:r>
              <a:rPr lang="ru-RU" dirty="0" smtClean="0"/>
              <a:t/>
            </a:r>
            <a:br>
              <a:rPr lang="ru-RU" dirty="0" smtClean="0"/>
            </a:br>
            <a:r>
              <a:rPr lang="ro-RO" dirty="0" smtClean="0"/>
              <a:t>     At fixed time and location when the sun started to shine all birds flew together.They arranged a roll-call and then flew away to the hot land closing the sky by their wings.</a:t>
            </a:r>
            <a:r>
              <a:rPr lang="ru-RU" dirty="0" smtClean="0"/>
              <a:t> </a:t>
            </a:r>
            <a:br>
              <a:rPr lang="ru-RU" dirty="0" smtClean="0"/>
            </a:br>
            <a:endParaRPr lang="ru-RU" dirty="0"/>
          </a:p>
        </p:txBody>
      </p:sp>
      <p:sp>
        <p:nvSpPr>
          <p:cNvPr id="8" name="Рисунок 7"/>
          <p:cNvSpPr>
            <a:spLocks noGrp="1"/>
          </p:cNvSpPr>
          <p:nvPr>
            <p:ph type="pic" idx="1"/>
          </p:nvPr>
        </p:nvSpPr>
        <p:spPr>
          <a:xfrm>
            <a:off x="1643042" y="1857364"/>
            <a:ext cx="5486400" cy="4114800"/>
          </a:xfrm>
        </p:spPr>
      </p:sp>
      <p:sp>
        <p:nvSpPr>
          <p:cNvPr id="9" name="Текст 8"/>
          <p:cNvSpPr>
            <a:spLocks noGrp="1"/>
          </p:cNvSpPr>
          <p:nvPr>
            <p:ph type="body" sz="half" idx="2"/>
          </p:nvPr>
        </p:nvSpPr>
        <p:spPr>
          <a:xfrm>
            <a:off x="1785918" y="6072206"/>
            <a:ext cx="5486400" cy="519110"/>
          </a:xfrm>
        </p:spPr>
        <p:txBody>
          <a:bodyPr/>
          <a:lstStyle/>
          <a:p>
            <a:r>
              <a:rPr lang="ro-RO" dirty="0" smtClean="0"/>
              <a:t>And the wood-grouse nothing heard and saw again.It was singing and singing its songs. </a:t>
            </a:r>
            <a:endParaRPr lang="ru-RU" dirty="0" smtClean="0"/>
          </a:p>
          <a:p>
            <a:endParaRPr lang="ru-RU" dirty="0"/>
          </a:p>
        </p:txBody>
      </p:sp>
      <p:pic>
        <p:nvPicPr>
          <p:cNvPr id="10" name="Рисунок 9"/>
          <p:cNvPicPr/>
          <p:nvPr/>
        </p:nvPicPr>
        <p:blipFill>
          <a:blip r:embed="rId2" cstate="print"/>
          <a:srcRect/>
          <a:stretch>
            <a:fillRect/>
          </a:stretch>
        </p:blipFill>
        <p:spPr bwMode="auto">
          <a:xfrm>
            <a:off x="1214414" y="1857364"/>
            <a:ext cx="6715172" cy="421484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714348" y="4786322"/>
            <a:ext cx="7572428" cy="1857388"/>
          </a:xfrm>
        </p:spPr>
        <p:txBody>
          <a:bodyPr>
            <a:normAutofit/>
          </a:bodyPr>
          <a:lstStyle/>
          <a:p>
            <a:r>
              <a:rPr lang="ro-RO" sz="1800" dirty="0" smtClean="0"/>
              <a:t>Winter had come and all ground was covered by snow.The wood-grouse looked around and saw that there weren’t any birds in the taiga.It was lonely.The wood-grouse was very sad and it sobed aloud.Its tears were frozen and its eyes were redden.But crying won’t help!That is why wood-grouses’eyes are red. </a:t>
            </a:r>
            <a:endParaRPr lang="ru-RU" sz="1800" dirty="0" smtClean="0"/>
          </a:p>
          <a:p>
            <a:endParaRPr lang="ru-RU" dirty="0"/>
          </a:p>
        </p:txBody>
      </p:sp>
      <p:pic>
        <p:nvPicPr>
          <p:cNvPr id="5" name="Рисунок 4"/>
          <p:cNvPicPr>
            <a:picLocks noGrp="1"/>
          </p:cNvPicPr>
          <p:nvPr>
            <p:ph type="pic" idx="1"/>
          </p:nvPr>
        </p:nvPicPr>
        <p:blipFill>
          <a:blip r:embed="rId2" cstate="print"/>
          <a:srcRect l="5833" r="5833"/>
          <a:stretch>
            <a:fillRect/>
          </a:stretch>
        </p:blipFill>
        <p:spPr bwMode="auto">
          <a:xfrm>
            <a:off x="785786" y="357166"/>
            <a:ext cx="7500990" cy="41862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TotalTime>
  <Words>326</Words>
  <Application>Microsoft Office PowerPoint</Application>
  <PresentationFormat>Экран (4:3)</PresentationFormat>
  <Paragraphs>8</Paragraphs>
  <Slides>4</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4</vt:i4>
      </vt:variant>
    </vt:vector>
  </HeadingPairs>
  <TitlesOfParts>
    <vt:vector size="5" baseType="lpstr">
      <vt:lpstr>Тема Office</vt:lpstr>
      <vt:lpstr>  A fairy tale of Shortsi   Why are the wood-grouse’s eyes  red? </vt:lpstr>
      <vt:lpstr>Слайд 2</vt:lpstr>
      <vt:lpstr> It was happened many years ago when all trees had lost leaves and the grass had faded in autumn. The birds flew together in the taiga and started to discuss when they will fly to the hot land.All taiga’s birds were at the meeting.But there wasn’t a wood-grouse there.It sang its songs and nothing heard.      At fixed time and location when the sun started to shine all birds flew together.They arranged a roll-call and then flew away to the hot land closing the sky by their wings.  </vt:lpstr>
      <vt:lpstr>Слайд 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A fairy tale of Shortsi   Why are the wood-grouse’s eyes  red? </dc:title>
  <dc:creator>user</dc:creator>
  <cp:lastModifiedBy>user</cp:lastModifiedBy>
  <cp:revision>4</cp:revision>
  <dcterms:created xsi:type="dcterms:W3CDTF">2013-01-30T10:08:22Z</dcterms:created>
  <dcterms:modified xsi:type="dcterms:W3CDTF">2013-01-30T10:42:16Z</dcterms:modified>
</cp:coreProperties>
</file>