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66" r:id="rId5"/>
    <p:sldId id="268" r:id="rId6"/>
    <p:sldId id="267" r:id="rId7"/>
    <p:sldId id="270" r:id="rId8"/>
    <p:sldId id="271" r:id="rId9"/>
    <p:sldId id="27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8E3C783-F04A-4ED2-A35A-B0D6C834AD03}" type="datetimeFigureOut">
              <a:rPr lang="ru-RU" smtClean="0"/>
              <a:pPr/>
              <a:t>09.08.2009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7E25D1B-5ACE-4CB5-B342-814864ED8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714488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«Делу время, потехе час»</a:t>
            </a:r>
            <a:endParaRPr lang="ru-RU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4143380"/>
            <a:ext cx="7854696" cy="1752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Презентация  учебного проекта для обучающихся 6 класса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78839" y="5072074"/>
            <a:ext cx="38651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Авторы проекта:</a:t>
            </a:r>
          </a:p>
          <a:p>
            <a:pPr algn="r"/>
            <a:r>
              <a:rPr lang="ru-RU" sz="3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Леонова О.Н.</a:t>
            </a:r>
          </a:p>
          <a:p>
            <a:pPr algn="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Вардашкина Т.В.</a:t>
            </a:r>
            <a:endParaRPr lang="ru-RU" sz="32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02" y="0"/>
            <a:ext cx="507209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МОУ «СОШ №25 г.Салаира»</a:t>
            </a:r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Наши рекомендации: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Чтобы начать работу над проектом вы должны разделиться на группы</a:t>
            </a:r>
          </a:p>
          <a:p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Определите какие технологические операции каждый из вас выполняет лучше других</a:t>
            </a:r>
          </a:p>
          <a:p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Распределите обязанности</a:t>
            </a:r>
          </a:p>
          <a:p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Приступая к работе, помните -наилучшего результата добиваются  бригады, работающие бесконфликтно!</a:t>
            </a:r>
          </a:p>
          <a:p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Оцените результаты работы</a:t>
            </a:r>
            <a:endParaRPr lang="ru-RU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43050"/>
            <a:ext cx="7643866" cy="114300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В каком виде вы хотели бы представить результаты своего труда?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786058"/>
            <a:ext cx="8229600" cy="438912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Выставка в своём классе</a:t>
            </a: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Выставка в школе</a:t>
            </a: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Выставка для родителей</a:t>
            </a: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Рекламный буклет</a:t>
            </a: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Презентация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1571612"/>
            <a:ext cx="7000924" cy="38576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604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Желаем</a:t>
            </a:r>
          </a:p>
          <a:p>
            <a:pPr algn="ctr"/>
            <a:r>
              <a:rPr lang="ru-RU" sz="604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т</a:t>
            </a:r>
            <a:r>
              <a:rPr lang="ru-RU" sz="604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ворческих</a:t>
            </a:r>
          </a:p>
          <a:p>
            <a:pPr algn="ctr"/>
            <a:r>
              <a:rPr lang="ru-RU" sz="604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успехов!</a:t>
            </a:r>
            <a:endParaRPr lang="ru-RU" sz="604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Увлечения мешают или помогают в жизни?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D:\Documents and Settings\User\Рабочий стол\Изображение 073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4883"/>
          <a:stretch>
            <a:fillRect/>
          </a:stretch>
        </p:blipFill>
        <p:spPr bwMode="auto">
          <a:xfrm>
            <a:off x="714348" y="2285992"/>
            <a:ext cx="7143800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i="1" dirty="0" smtClean="0"/>
              <a:t>В рамках проекта предполагаются исследования:</a:t>
            </a:r>
            <a:endParaRPr lang="ru-RU" sz="4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00438"/>
            <a:ext cx="8229600" cy="43891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Разнообразие </a:t>
            </a: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 увлечений</a:t>
            </a:r>
            <a:endParaRPr lang="ru-RU" sz="36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Факторы, влияющие на </a:t>
            </a: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появление  </a:t>
            </a: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увлечений</a:t>
            </a:r>
          </a:p>
          <a:p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Польза </a:t>
            </a: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</a:rPr>
              <a:t> увлечений</a:t>
            </a:r>
            <a:endParaRPr lang="ru-RU" sz="36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14400" y="92867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Хобби - </a:t>
            </a:r>
            <a:endParaRPr kumimoji="0" lang="ru-RU" sz="5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14348" y="2468880"/>
            <a:ext cx="8229600" cy="438912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э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то времяпрепровождение, которое человек выбирает по своему вкусу.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4" descr="C:\Program Files\Microsoft Office\CLIPART\PUB60COR\BD19582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0"/>
            <a:ext cx="1571604" cy="2000240"/>
          </a:xfrm>
          <a:prstGeom prst="rect">
            <a:avLst/>
          </a:prstGeom>
          <a:noFill/>
        </p:spPr>
      </p:pic>
      <p:pic>
        <p:nvPicPr>
          <p:cNvPr id="8" name="Picture 12" descr="C:\Program Files\Microsoft Office\CLIPART\PUB60COR\TN00411_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8475" y="3500438"/>
            <a:ext cx="3565525" cy="3357562"/>
          </a:xfrm>
          <a:prstGeom prst="rect">
            <a:avLst/>
          </a:prstGeom>
          <a:noFill/>
        </p:spPr>
      </p:pic>
      <p:pic>
        <p:nvPicPr>
          <p:cNvPr id="2050" name="Picture 2" descr="C:\Program Files\Microsoft Office\CLIPART\PUB60COR\AG00011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786298"/>
            <a:ext cx="1785950" cy="2071702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5992"/>
            <a:ext cx="71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Х</a:t>
            </a:r>
            <a:r>
              <a:rPr lang="ru-RU" sz="4800" b="1" i="1" dirty="0" smtClean="0">
                <a:latin typeface="Comic Sans MS" pitchFamily="66" charset="0"/>
              </a:rPr>
              <a:t>очу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О</a:t>
            </a:r>
            <a:r>
              <a:rPr lang="ru-RU" sz="4800" b="1" i="1" dirty="0" smtClean="0">
                <a:latin typeface="Comic Sans MS" pitchFamily="66" charset="0"/>
              </a:rPr>
              <a:t>бщаться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Б</a:t>
            </a:r>
            <a:r>
              <a:rPr lang="ru-RU" sz="4800" b="1" i="1" dirty="0" smtClean="0">
                <a:latin typeface="Comic Sans MS" pitchFamily="66" charset="0"/>
              </a:rPr>
              <a:t>ыть собой</a:t>
            </a:r>
            <a:endParaRPr lang="ru-RU" sz="48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Б</a:t>
            </a:r>
            <a:r>
              <a:rPr lang="ru-RU" sz="4800" b="1" i="1" dirty="0" smtClean="0">
                <a:latin typeface="Comic Sans MS" pitchFamily="66" charset="0"/>
              </a:rPr>
              <a:t>ыть интересным</a:t>
            </a:r>
            <a:endParaRPr lang="ru-RU" sz="48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И</a:t>
            </a:r>
            <a:r>
              <a:rPr lang="ru-RU" sz="4800" b="1" i="1" dirty="0" smtClean="0">
                <a:latin typeface="Comic Sans MS" pitchFamily="66" charset="0"/>
              </a:rPr>
              <a:t>нициативным</a:t>
            </a:r>
            <a:r>
              <a:rPr lang="ru-RU" sz="48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ru-RU" sz="4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00496" y="714356"/>
          <a:ext cx="4568825" cy="3425825"/>
        </p:xfrm>
        <a:graphic>
          <a:graphicData uri="http://schemas.openxmlformats.org/presentationml/2006/ole">
            <p:oleObj spid="_x0000_s1026" name="Слайд" r:id="rId3" imgW="4568900" imgH="3425883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cuments and Settings\User\Рабочий стол\Изображение 068.jpg"/>
          <p:cNvPicPr>
            <a:picLocks noChangeAspect="1" noChangeArrowheads="1"/>
          </p:cNvPicPr>
          <p:nvPr/>
        </p:nvPicPr>
        <p:blipFill>
          <a:blip r:embed="rId2">
            <a:lum bright="30000" contrast="20000"/>
          </a:blip>
          <a:srcRect b="337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914400" y="21429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 группы увлечений</a:t>
            </a:r>
            <a:endParaRPr kumimoji="0" lang="ru-RU" sz="50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1607323" y="1035827"/>
            <a:ext cx="1000132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2107389" y="1321579"/>
            <a:ext cx="1714512" cy="928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2607455" y="1607331"/>
            <a:ext cx="3071834" cy="1714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3821901" y="2536025"/>
            <a:ext cx="4000528" cy="928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1928802"/>
            <a:ext cx="25125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Делать что-либо 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2786058"/>
            <a:ext cx="27040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Создавать </a:t>
            </a:r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что-либо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71604" y="4000504"/>
            <a:ext cx="27635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Собирать что-либо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72066" y="4929198"/>
            <a:ext cx="27031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Узнавать что-либо</a:t>
            </a:r>
            <a:endParaRPr lang="ru-RU" sz="2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Picture 13" descr="C:\Program Files\Microsoft Office\CLIPART\PUB60COR\BD19563_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429132"/>
            <a:ext cx="2071702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Сюжет к пословице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замечательная пословица “Делу время, потехе час” учит нас ценить жизнь, ее быстротечность использовать с умом. Как часто мы непозволительно щедро тратим свое время на пустяки, думая, что впереди его много, неизмеримый океан. Вырастаем беззаботными бездельниками, которым нужна сильная поддержка родителей. А мы, сами-то, когда будем опорой их и радостью?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над проектом позволит: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Понять смысл своего увлечения</a:t>
            </a:r>
          </a:p>
          <a:p>
            <a:r>
              <a:rPr lang="ru-RU" dirty="0" smtClean="0"/>
              <a:t>Рассказать о нем  другим</a:t>
            </a:r>
          </a:p>
          <a:p>
            <a:r>
              <a:rPr lang="ru-RU" dirty="0" smtClean="0"/>
              <a:t>Научиться работать в команде</a:t>
            </a:r>
          </a:p>
          <a:p>
            <a:r>
              <a:rPr lang="ru-RU" dirty="0" smtClean="0"/>
              <a:t>Научиться планировать  и оценивать свою деятельность</a:t>
            </a:r>
          </a:p>
          <a:p>
            <a:r>
              <a:rPr lang="ru-RU" dirty="0" smtClean="0"/>
              <a:t>Научиться оформлять результаты своей работы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714892"/>
          </a:xfrm>
        </p:spPr>
        <p:txBody>
          <a:bodyPr>
            <a:normAutofit/>
          </a:bodyPr>
          <a:lstStyle/>
          <a:p>
            <a:pPr algn="ctr"/>
            <a:r>
              <a:rPr lang="ru-RU" sz="6600" i="1" dirty="0" smtClean="0">
                <a:latin typeface="Arial Black" pitchFamily="34" charset="0"/>
              </a:rPr>
              <a:t>А может быть увлечение станет твоей профессией?</a:t>
            </a:r>
            <a:endParaRPr lang="ru-RU" sz="6600" i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222</TotalTime>
  <Words>256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Городская</vt:lpstr>
      <vt:lpstr>Слайд</vt:lpstr>
      <vt:lpstr>«Делу время, потехе час»</vt:lpstr>
      <vt:lpstr>Увлечения мешают или помогают в жизни?</vt:lpstr>
      <vt:lpstr>В рамках проекта предполагаются исследования:</vt:lpstr>
      <vt:lpstr>Слайд 4</vt:lpstr>
      <vt:lpstr>Слайд 5</vt:lpstr>
      <vt:lpstr>Слайд 6</vt:lpstr>
      <vt:lpstr>Сюжет к пословице</vt:lpstr>
      <vt:lpstr>Работа над проектом позволит:</vt:lpstr>
      <vt:lpstr>А может быть увлечение станет твоей профессией?</vt:lpstr>
      <vt:lpstr>Наши рекомендации:</vt:lpstr>
      <vt:lpstr>В каком виде вы хотели бы представить результаты своего труда? 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«Делу время, потехе час»</dc:title>
  <dc:creator>User</dc:creator>
  <cp:lastModifiedBy>Татьяна Викторовна Вардашкина</cp:lastModifiedBy>
  <cp:revision>29</cp:revision>
  <dcterms:created xsi:type="dcterms:W3CDTF">2009-06-06T03:19:05Z</dcterms:created>
  <dcterms:modified xsi:type="dcterms:W3CDTF">2009-08-09T04:23:19Z</dcterms:modified>
</cp:coreProperties>
</file>