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seotkritki.ru/_ph/24/1/657446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424"/>
            <a:ext cx="9144000" cy="6913424"/>
          </a:xfrm>
          <a:prstGeom prst="rect">
            <a:avLst/>
          </a:prstGeom>
          <a:noFill/>
        </p:spPr>
      </p:pic>
      <p:pic>
        <p:nvPicPr>
          <p:cNvPr id="3" name="Рисунок 2" descr="фото_Трубина_Л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1476382" cy="170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48" y="214290"/>
            <a:ext cx="8001056" cy="98488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Ветераны педагогического труда </a:t>
            </a:r>
          </a:p>
          <a:p>
            <a:endParaRPr lang="ru-RU" dirty="0"/>
          </a:p>
        </p:txBody>
      </p:sp>
      <p:pic>
        <p:nvPicPr>
          <p:cNvPr id="6" name="Рисунок 5" descr="фото_Абайдулиной_ГГ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1643050"/>
            <a:ext cx="14049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ото_Сафоновой_ЕС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1500174"/>
            <a:ext cx="14049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фото_Волохой_ГА"/>
          <p:cNvPicPr/>
          <p:nvPr/>
        </p:nvPicPr>
        <p:blipFill>
          <a:blip r:embed="rId7"/>
          <a:srcRect t="8000" r="-5000" b="-4000"/>
          <a:stretch>
            <a:fillRect/>
          </a:stretch>
        </p:blipFill>
        <p:spPr bwMode="auto">
          <a:xfrm>
            <a:off x="5643570" y="164305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ото_Бичевой_ЛИ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1857364"/>
            <a:ext cx="128585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фото_Косенковой_ГГ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00232" y="4071942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фото_Крюковой_НА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4000504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moemesto.ru/lubov_v_bichevaya/file/14222803/display/2%20%D0%BA%D0%BB%D0%B0%D1%81%D1%81%20%D1%83%D1%87%D0%B8%D1%82%D0%B5%D0%BB%D1%8C%D0%BD%D0%B8%D1%86%D0%B0%20%D0%A1%D0%B0%D1%84%D1%80%D0%BE%D0%BD%D0%BE%D0%B2%D0%B0%20%D0%A2.%D0%93..jpg"/>
          <p:cNvPicPr/>
          <p:nvPr/>
        </p:nvPicPr>
        <p:blipFill>
          <a:blip r:embed="rId11"/>
          <a:srcRect l="51168" r="36572" b="77469"/>
          <a:stretch>
            <a:fillRect/>
          </a:stretch>
        </p:blipFill>
        <p:spPr bwMode="auto">
          <a:xfrm>
            <a:off x="5572132" y="4214818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moemesto.ru/lubov_v_bichevaya/file/14216908/display/%D0%B2%D1%8B%D0%BF%D1%83%D1%81%D0%BA1972%206%20%D0%BA%D0%BB%D0%B0%D1%81%D1%81%201968%20%D0%B3%D0%BE%D0%B4.jpg"/>
          <p:cNvPicPr/>
          <p:nvPr/>
        </p:nvPicPr>
        <p:blipFill>
          <a:blip r:embed="rId12"/>
          <a:srcRect l="42439" t="52486" r="45868" b="24494"/>
          <a:stretch>
            <a:fillRect/>
          </a:stretch>
        </p:blipFill>
        <p:spPr bwMode="auto">
          <a:xfrm>
            <a:off x="7500958" y="4357694"/>
            <a:ext cx="1285884" cy="161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moemesto.ru/lubov_v_bichevaya/file/11584149/%D1%83%D1%87%D0%B8%D1%82%D0%B5%D0%BB%D1%8F-1976-2.jpg"/>
          <p:cNvPicPr/>
          <p:nvPr/>
        </p:nvPicPr>
        <p:blipFill>
          <a:blip r:embed="rId13"/>
          <a:srcRect l="59010" t="25000" r="29204" b="56250"/>
          <a:stretch>
            <a:fillRect/>
          </a:stretch>
        </p:blipFill>
        <p:spPr bwMode="auto">
          <a:xfrm>
            <a:off x="142844" y="4286256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1406" y="3571876"/>
            <a:ext cx="171451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Трубина Любовь Константиновна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3429000"/>
            <a:ext cx="178595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Абайдулина Галина Григорьевна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6182" y="3357562"/>
            <a:ext cx="164307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Сафонова Елена Сергеевна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429000"/>
            <a:ext cx="171451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Волохова Галина Александровна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6644" y="3571876"/>
            <a:ext cx="171451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Бичевая Любовь Ивановна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0144" y="6000768"/>
            <a:ext cx="20002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Васильева Валентина Александровна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1382" y="5929330"/>
            <a:ext cx="164307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Косенкова Галина Павловна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5798" y="5715016"/>
            <a:ext cx="171451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Крюкова Надежда Артёмовна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5857892"/>
            <a:ext cx="185738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Сафронова Татьяна Георгиевна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5174" y="6072206"/>
            <a:ext cx="192882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Голозубова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Надежда Николаевна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031130"/>
      </p:ext>
    </p:extLst>
  </p:cSld>
  <p:clrMapOvr>
    <a:masterClrMapping/>
  </p:clrMapOvr>
  <p:transition advTm="1785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Любовь</cp:lastModifiedBy>
  <cp:revision>3</cp:revision>
  <dcterms:created xsi:type="dcterms:W3CDTF">2014-01-30T03:19:38Z</dcterms:created>
  <dcterms:modified xsi:type="dcterms:W3CDTF">2014-02-07T13:14:51Z</dcterms:modified>
</cp:coreProperties>
</file>